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1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72C48C8-4DFB-4AA2-91D2-273C05FB92C0}" type="datetimeFigureOut">
              <a:rPr lang="fa-IR" smtClean="0"/>
              <a:t>20/05/1447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0B0D763-5DD0-46A5-B45B-F7C770EAFDF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89434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900D-EB7D-4F00-8F67-EC42CDBD9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9812" y="1772815"/>
            <a:ext cx="7738188" cy="173714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5B8626-212C-404A-930C-BB43F793D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9810" y="3602038"/>
            <a:ext cx="77381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52C6C-DDEA-4618-BCA0-3E8848B5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CECB0-C897-455A-B05C-216B0994C447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8FCDD-49AA-4873-9A62-7FE801448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DF75-15E7-439A-81DB-8BA37313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2BD9C58-2AD8-42F2-B8B3-C6E5E10F83DE}"/>
              </a:ext>
            </a:extLst>
          </p:cNvPr>
          <p:cNvCxnSpPr/>
          <p:nvPr userDrawn="1"/>
        </p:nvCxnSpPr>
        <p:spPr>
          <a:xfrm>
            <a:off x="2743200" y="1754155"/>
            <a:ext cx="0" cy="3503645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93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735AD-94F5-4BEB-9918-6635199F1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9DCAA-65BB-4653-B23A-2D543BC1C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3FB85-BDF8-4EAF-A48A-3E49DD31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0D855-D498-4BF3-832C-06ED7A3EBF29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EFFC2-CDEE-4EF9-AE68-E3F68B765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D1061-39FB-46A5-AEBF-D48313FA3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8309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B2C7C5-11BC-4AEA-BC8D-5D6D5164C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FBAE7-C93A-4285-B2FD-8BB39663B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CEECA-DF5C-44A3-8827-2BCE4CE2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C9B9-562A-4DEA-968B-14C973EC22A1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5DEA8-E31D-4E70-9D73-459B5902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E14B5-5313-4DD4-A7C1-A83D48BC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506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AF41-67F6-480E-800A-ACFA4BF35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550" y="365125"/>
            <a:ext cx="96202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8F06E-169F-4C09-B6D8-0C29C695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548" y="1825625"/>
            <a:ext cx="962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F5DA1-D897-4589-A27E-F2DEFA72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B603-2294-4891-9211-650958A55378}"/>
              </a:ext>
            </a:extLst>
          </p:cNvPr>
          <p:cNvSpPr txBox="1">
            <a:spLocks/>
          </p:cNvSpPr>
          <p:nvPr userDrawn="1"/>
        </p:nvSpPr>
        <p:spPr>
          <a:xfrm>
            <a:off x="381000" y="6311900"/>
            <a:ext cx="550069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Slide</a:t>
            </a:r>
            <a:endParaRPr lang="fa-IR" dirty="0">
              <a:solidFill>
                <a:schemeClr val="tx1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D442444-D080-4CAC-948D-5421C62FA663}"/>
              </a:ext>
            </a:extLst>
          </p:cNvPr>
          <p:cNvSpPr txBox="1">
            <a:spLocks/>
          </p:cNvSpPr>
          <p:nvPr userDrawn="1"/>
        </p:nvSpPr>
        <p:spPr>
          <a:xfrm>
            <a:off x="816769" y="6311900"/>
            <a:ext cx="550069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E43A4-AEC7-4976-AAC9-BE035D78FB6A}" type="slidenum">
              <a:rPr lang="en-US" smtClean="0">
                <a:solidFill>
                  <a:schemeClr val="tx1"/>
                </a:solidFill>
              </a:rPr>
              <a:t>‹#›</a:t>
            </a:fld>
            <a:endParaRPr lang="fa-I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88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CD6D6-1667-4047-B8EA-DD70DF9D3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6BDE4-99F6-4C3C-984F-9C9181A51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18091-806A-4C17-9E7D-9841DA9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7F4A-579D-4ED3-9904-56D9E5215D0B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67DED-D958-4DE0-9ACB-DC9E3621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06C0C-01D9-4277-BC20-AB9D7606A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793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E6AFB-23BF-428D-B605-2EB63CA4B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55674-6E16-4F64-B26B-0186053BF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EECC1-1F8F-4603-A773-014472BCA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E8170-3DC5-4C93-B5A0-F62008F4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7AA-FDB7-4A50-88DC-EFB553C46078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9BC7E-5222-4B5B-BC9A-D5E4A958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BF4B6-AB0D-47CA-9612-1DFD985A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151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A8180-7531-4432-B044-F82232732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98689-3C12-4E28-AA81-3F3B97872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35A27-E588-42D5-A064-E8465CC21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1A470-63B0-435A-8BE5-CD9A4376E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9AD11E-C16E-4DCB-8465-B73A67063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EE3BAF-C38F-4C87-A3BE-63995D78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C23F3-85F1-4902-B59B-306A17630371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DDC10B-D9C4-4572-84D7-7380B051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AEC1E1-6924-439C-9E12-72E5C459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5903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9082-B079-4AD2-823F-D7DC12A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229DE9-A46B-412D-AE1A-6360DD72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CE86-353F-4D8B-AD78-399F029A4B52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672D17-22FC-4CFB-8ECD-CB950A48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057BE-82BF-499A-B27E-D9C43BD05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9438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11B64D-29AC-4F17-B674-A3656FDA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98A1-4D13-4C1B-9523-5E281337A30F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9FF3D9-F62B-4A7A-A40D-7459AEAF5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99941-7931-4FE4-A3D2-3685A172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4069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8387-F735-4D69-A01A-8B028EE67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EDFDE-3451-46E6-A617-6155C74F4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6BF8A5-9206-4E0B-B399-5E2C56E85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59421-D3BD-4C13-BE1E-B98A43F9B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5B50-FCDD-4D23-940B-59E7462E5838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AEB4E-B023-4146-93F4-6F8624C27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B0751-0C2C-48E9-A3C1-97F8F55C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5095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97561-B84E-4409-AD75-13DFCE54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01F6-9896-4A27-AD17-7C6C63AAE8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C2EBD-F851-4E43-A30C-112D995FF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EB921-36DB-4DF8-AC06-25F12AB9C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4E267-CF7F-4E43-B500-9AE500414352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04DA8-F550-4591-8663-3A7F8DC1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9F3C0-6E7A-43AC-AF0E-DDBF2719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9109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381388-A3A4-4B61-A671-6F566860B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0A891-0F6A-47EC-857F-23732C858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BEF48-2C7C-4786-A10E-E258346FAB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A9BD1-7FE5-4D8D-9DB6-863C3DF82F88}" type="datetime8">
              <a:rPr lang="fa-IR" smtClean="0"/>
              <a:t>10 نوامبر 25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AD638-4BC9-4369-809E-27FF109E7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449F7-F098-4E4E-B4E3-523064FAE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8A185-469D-40CE-8CFA-99D10AA856D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970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23D0-9BA2-4B0A-A926-1135329D5D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843F8-CB7E-4411-BF45-C2309CD61D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60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B7369-2B51-4D3E-A4ED-FB748081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8B317-7C10-4EA0-9B8C-FABEB6B9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548" y="1825625"/>
            <a:ext cx="9620251" cy="4351338"/>
          </a:xfrm>
        </p:spPr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215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f.jafari@AD.ALTONTAMIN.MEHRAMIN</dc:creator>
  <cp:lastModifiedBy>f.jafari@AD.ALTONTAMIN.MEHRAMIN</cp:lastModifiedBy>
  <cp:revision>1</cp:revision>
  <dcterms:created xsi:type="dcterms:W3CDTF">2025-11-10T05:32:58Z</dcterms:created>
  <dcterms:modified xsi:type="dcterms:W3CDTF">2025-11-10T05:33:24Z</dcterms:modified>
</cp:coreProperties>
</file>