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7" r:id="rId2"/>
  </p:sldIdLst>
  <p:sldSz cx="18927763" cy="25192038"/>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7935" userDrawn="1">
          <p15:clr>
            <a:srgbClr val="A4A3A4"/>
          </p15:clr>
        </p15:guide>
        <p15:guide id="2" pos="596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6F00"/>
    <a:srgbClr val="7D7FC9"/>
    <a:srgbClr val="4749AB"/>
    <a:srgbClr val="3E4095"/>
    <a:srgbClr val="849EE8"/>
    <a:srgbClr val="8688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2289" autoAdjust="0"/>
  </p:normalViewPr>
  <p:slideViewPr>
    <p:cSldViewPr snapToGrid="0" showGuides="1">
      <p:cViewPr varScale="1">
        <p:scale>
          <a:sx n="32" d="100"/>
          <a:sy n="32" d="100"/>
        </p:scale>
        <p:origin x="2970" y="84"/>
      </p:cViewPr>
      <p:guideLst>
        <p:guide orient="horz" pos="7935"/>
        <p:guide pos="596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873B58-6DEE-4A3C-9478-8822C68FEBDA}"/>
              </a:ext>
            </a:extLst>
          </p:cNvPr>
          <p:cNvSpPr>
            <a:spLocks noGrp="1"/>
          </p:cNvSpPr>
          <p:nvPr>
            <p:ph type="ctrTitle"/>
          </p:nvPr>
        </p:nvSpPr>
        <p:spPr>
          <a:xfrm>
            <a:off x="2365971" y="4122866"/>
            <a:ext cx="14195822" cy="8770561"/>
          </a:xfrm>
        </p:spPr>
        <p:txBody>
          <a:bodyPr anchor="b"/>
          <a:lstStyle>
            <a:lvl1pPr algn="ctr">
              <a:defRPr sz="9315"/>
            </a:lvl1pPr>
          </a:lstStyle>
          <a:p>
            <a:r>
              <a:rPr lang="en-US"/>
              <a:t>Click to edit Master title style</a:t>
            </a:r>
          </a:p>
        </p:txBody>
      </p:sp>
      <p:sp>
        <p:nvSpPr>
          <p:cNvPr id="3" name="Subtitle 2">
            <a:extLst>
              <a:ext uri="{FF2B5EF4-FFF2-40B4-BE49-F238E27FC236}">
                <a16:creationId xmlns:a16="http://schemas.microsoft.com/office/drawing/2014/main" id="{6F4783A1-B301-489C-B8E1-6AA02752EF7D}"/>
              </a:ext>
            </a:extLst>
          </p:cNvPr>
          <p:cNvSpPr>
            <a:spLocks noGrp="1"/>
          </p:cNvSpPr>
          <p:nvPr>
            <p:ph type="subTitle" idx="1"/>
          </p:nvPr>
        </p:nvSpPr>
        <p:spPr>
          <a:xfrm>
            <a:off x="2365971" y="13231653"/>
            <a:ext cx="14195822" cy="6082243"/>
          </a:xfrm>
        </p:spPr>
        <p:txBody>
          <a:bodyPr/>
          <a:lstStyle>
            <a:lvl1pPr marL="0" indent="0" algn="ctr">
              <a:buNone/>
              <a:defRPr sz="3726"/>
            </a:lvl1pPr>
            <a:lvl2pPr marL="709803" indent="0" algn="ctr">
              <a:buNone/>
              <a:defRPr sz="3105"/>
            </a:lvl2pPr>
            <a:lvl3pPr marL="1419606" indent="0" algn="ctr">
              <a:buNone/>
              <a:defRPr sz="2795"/>
            </a:lvl3pPr>
            <a:lvl4pPr marL="2129409" indent="0" algn="ctr">
              <a:buNone/>
              <a:defRPr sz="2484"/>
            </a:lvl4pPr>
            <a:lvl5pPr marL="2839212" indent="0" algn="ctr">
              <a:buNone/>
              <a:defRPr sz="2484"/>
            </a:lvl5pPr>
            <a:lvl6pPr marL="3549015" indent="0" algn="ctr">
              <a:buNone/>
              <a:defRPr sz="2484"/>
            </a:lvl6pPr>
            <a:lvl7pPr marL="4258818" indent="0" algn="ctr">
              <a:buNone/>
              <a:defRPr sz="2484"/>
            </a:lvl7pPr>
            <a:lvl8pPr marL="4968621" indent="0" algn="ctr">
              <a:buNone/>
              <a:defRPr sz="2484"/>
            </a:lvl8pPr>
            <a:lvl9pPr marL="5678424" indent="0" algn="ctr">
              <a:buNone/>
              <a:defRPr sz="2484"/>
            </a:lvl9pPr>
          </a:lstStyle>
          <a:p>
            <a:r>
              <a:rPr lang="en-US"/>
              <a:t>Click to edit Master subtitle style</a:t>
            </a:r>
          </a:p>
        </p:txBody>
      </p:sp>
      <p:sp>
        <p:nvSpPr>
          <p:cNvPr id="4" name="Date Placeholder 3">
            <a:extLst>
              <a:ext uri="{FF2B5EF4-FFF2-40B4-BE49-F238E27FC236}">
                <a16:creationId xmlns:a16="http://schemas.microsoft.com/office/drawing/2014/main" id="{44A62B34-F74B-45A6-AF18-F1C090475CCF}"/>
              </a:ext>
            </a:extLst>
          </p:cNvPr>
          <p:cNvSpPr>
            <a:spLocks noGrp="1"/>
          </p:cNvSpPr>
          <p:nvPr>
            <p:ph type="dt" sz="half" idx="10"/>
          </p:nvPr>
        </p:nvSpPr>
        <p:spPr/>
        <p:txBody>
          <a:bodyPr/>
          <a:lstStyle/>
          <a:p>
            <a:fld id="{DB138DED-9A01-4B87-BCF1-A6D4A5B8D203}" type="datetimeFigureOut">
              <a:rPr lang="en-US" smtClean="0"/>
              <a:t>11/9/2025</a:t>
            </a:fld>
            <a:endParaRPr lang="en-US"/>
          </a:p>
        </p:txBody>
      </p:sp>
      <p:sp>
        <p:nvSpPr>
          <p:cNvPr id="5" name="Footer Placeholder 4">
            <a:extLst>
              <a:ext uri="{FF2B5EF4-FFF2-40B4-BE49-F238E27FC236}">
                <a16:creationId xmlns:a16="http://schemas.microsoft.com/office/drawing/2014/main" id="{4A5911BD-94BC-4A12-95DB-72E1F69383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FBEC90-885B-4AC8-8D25-1D41CA95C0E0}"/>
              </a:ext>
            </a:extLst>
          </p:cNvPr>
          <p:cNvSpPr>
            <a:spLocks noGrp="1"/>
          </p:cNvSpPr>
          <p:nvPr>
            <p:ph type="sldNum" sz="quarter" idx="12"/>
          </p:nvPr>
        </p:nvSpPr>
        <p:spPr/>
        <p:txBody>
          <a:bodyPr/>
          <a:lstStyle/>
          <a:p>
            <a:fld id="{8894EA0A-AB4A-4B67-A0FC-D42DE3DA6E24}" type="slidenum">
              <a:rPr lang="en-US" smtClean="0"/>
              <a:t>‹#›</a:t>
            </a:fld>
            <a:endParaRPr lang="en-US"/>
          </a:p>
        </p:txBody>
      </p:sp>
    </p:spTree>
    <p:extLst>
      <p:ext uri="{BB962C8B-B14F-4D97-AF65-F5344CB8AC3E}">
        <p14:creationId xmlns:p14="http://schemas.microsoft.com/office/powerpoint/2010/main" val="11418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C1D4D-D38D-4D5B-BE4F-4078FC1BC1F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97F3E24-7800-4B22-8776-A9799822DAF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7A6D4D-2AC8-4749-8530-D0215A5C6CEE}"/>
              </a:ext>
            </a:extLst>
          </p:cNvPr>
          <p:cNvSpPr>
            <a:spLocks noGrp="1"/>
          </p:cNvSpPr>
          <p:nvPr>
            <p:ph type="dt" sz="half" idx="10"/>
          </p:nvPr>
        </p:nvSpPr>
        <p:spPr/>
        <p:txBody>
          <a:bodyPr/>
          <a:lstStyle/>
          <a:p>
            <a:fld id="{DB138DED-9A01-4B87-BCF1-A6D4A5B8D203}" type="datetimeFigureOut">
              <a:rPr lang="en-US" smtClean="0"/>
              <a:t>11/9/2025</a:t>
            </a:fld>
            <a:endParaRPr lang="en-US"/>
          </a:p>
        </p:txBody>
      </p:sp>
      <p:sp>
        <p:nvSpPr>
          <p:cNvPr id="5" name="Footer Placeholder 4">
            <a:extLst>
              <a:ext uri="{FF2B5EF4-FFF2-40B4-BE49-F238E27FC236}">
                <a16:creationId xmlns:a16="http://schemas.microsoft.com/office/drawing/2014/main" id="{E2D178E1-AECA-46B5-91F3-CDA0339D82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0E3E13-2FE9-4931-86BA-40633187652E}"/>
              </a:ext>
            </a:extLst>
          </p:cNvPr>
          <p:cNvSpPr>
            <a:spLocks noGrp="1"/>
          </p:cNvSpPr>
          <p:nvPr>
            <p:ph type="sldNum" sz="quarter" idx="12"/>
          </p:nvPr>
        </p:nvSpPr>
        <p:spPr/>
        <p:txBody>
          <a:bodyPr/>
          <a:lstStyle/>
          <a:p>
            <a:fld id="{8894EA0A-AB4A-4B67-A0FC-D42DE3DA6E24}" type="slidenum">
              <a:rPr lang="en-US" smtClean="0"/>
              <a:t>‹#›</a:t>
            </a:fld>
            <a:endParaRPr lang="en-US"/>
          </a:p>
        </p:txBody>
      </p:sp>
    </p:spTree>
    <p:extLst>
      <p:ext uri="{BB962C8B-B14F-4D97-AF65-F5344CB8AC3E}">
        <p14:creationId xmlns:p14="http://schemas.microsoft.com/office/powerpoint/2010/main" val="11740562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A0E5C5A-B813-4372-855A-AE6BA2E9E698}"/>
              </a:ext>
            </a:extLst>
          </p:cNvPr>
          <p:cNvSpPr>
            <a:spLocks noGrp="1"/>
          </p:cNvSpPr>
          <p:nvPr>
            <p:ph type="title" orient="vert"/>
          </p:nvPr>
        </p:nvSpPr>
        <p:spPr>
          <a:xfrm>
            <a:off x="13545180" y="1341243"/>
            <a:ext cx="4081299" cy="2134908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AD74663-7B8C-4C75-81F9-3A9531124279}"/>
              </a:ext>
            </a:extLst>
          </p:cNvPr>
          <p:cNvSpPr>
            <a:spLocks noGrp="1"/>
          </p:cNvSpPr>
          <p:nvPr>
            <p:ph type="body" orient="vert" idx="1"/>
          </p:nvPr>
        </p:nvSpPr>
        <p:spPr>
          <a:xfrm>
            <a:off x="1301284" y="1341243"/>
            <a:ext cx="12007300" cy="213490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233144-62CD-4607-B03F-F483E335A126}"/>
              </a:ext>
            </a:extLst>
          </p:cNvPr>
          <p:cNvSpPr>
            <a:spLocks noGrp="1"/>
          </p:cNvSpPr>
          <p:nvPr>
            <p:ph type="dt" sz="half" idx="10"/>
          </p:nvPr>
        </p:nvSpPr>
        <p:spPr/>
        <p:txBody>
          <a:bodyPr/>
          <a:lstStyle/>
          <a:p>
            <a:fld id="{DB138DED-9A01-4B87-BCF1-A6D4A5B8D203}" type="datetimeFigureOut">
              <a:rPr lang="en-US" smtClean="0"/>
              <a:t>11/9/2025</a:t>
            </a:fld>
            <a:endParaRPr lang="en-US"/>
          </a:p>
        </p:txBody>
      </p:sp>
      <p:sp>
        <p:nvSpPr>
          <p:cNvPr id="5" name="Footer Placeholder 4">
            <a:extLst>
              <a:ext uri="{FF2B5EF4-FFF2-40B4-BE49-F238E27FC236}">
                <a16:creationId xmlns:a16="http://schemas.microsoft.com/office/drawing/2014/main" id="{D4281447-4036-46F6-8097-33A8A9CF3F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0C3B81-4DA7-4711-B7C0-864A7345C52D}"/>
              </a:ext>
            </a:extLst>
          </p:cNvPr>
          <p:cNvSpPr>
            <a:spLocks noGrp="1"/>
          </p:cNvSpPr>
          <p:nvPr>
            <p:ph type="sldNum" sz="quarter" idx="12"/>
          </p:nvPr>
        </p:nvSpPr>
        <p:spPr/>
        <p:txBody>
          <a:bodyPr/>
          <a:lstStyle/>
          <a:p>
            <a:fld id="{8894EA0A-AB4A-4B67-A0FC-D42DE3DA6E24}" type="slidenum">
              <a:rPr lang="en-US" smtClean="0"/>
              <a:t>‹#›</a:t>
            </a:fld>
            <a:endParaRPr lang="en-US"/>
          </a:p>
        </p:txBody>
      </p:sp>
    </p:spTree>
    <p:extLst>
      <p:ext uri="{BB962C8B-B14F-4D97-AF65-F5344CB8AC3E}">
        <p14:creationId xmlns:p14="http://schemas.microsoft.com/office/powerpoint/2010/main" val="4005863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5F8B59-C833-47A8-8DA2-C5A3A80935E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C21DB0-6268-4C3E-AFD6-4A6C1C34716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F87305-8383-4E6B-B912-93AABD6D2B84}"/>
              </a:ext>
            </a:extLst>
          </p:cNvPr>
          <p:cNvSpPr>
            <a:spLocks noGrp="1"/>
          </p:cNvSpPr>
          <p:nvPr>
            <p:ph type="dt" sz="half" idx="10"/>
          </p:nvPr>
        </p:nvSpPr>
        <p:spPr/>
        <p:txBody>
          <a:bodyPr/>
          <a:lstStyle/>
          <a:p>
            <a:fld id="{DB138DED-9A01-4B87-BCF1-A6D4A5B8D203}" type="datetimeFigureOut">
              <a:rPr lang="en-US" smtClean="0"/>
              <a:t>11/9/2025</a:t>
            </a:fld>
            <a:endParaRPr lang="en-US"/>
          </a:p>
        </p:txBody>
      </p:sp>
      <p:sp>
        <p:nvSpPr>
          <p:cNvPr id="5" name="Footer Placeholder 4">
            <a:extLst>
              <a:ext uri="{FF2B5EF4-FFF2-40B4-BE49-F238E27FC236}">
                <a16:creationId xmlns:a16="http://schemas.microsoft.com/office/drawing/2014/main" id="{F937FD42-BFF4-4C66-82DE-4A2B6B0F40B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46A7BD-A667-44B9-8EC3-60E1765627B1}"/>
              </a:ext>
            </a:extLst>
          </p:cNvPr>
          <p:cNvSpPr>
            <a:spLocks noGrp="1"/>
          </p:cNvSpPr>
          <p:nvPr>
            <p:ph type="sldNum" sz="quarter" idx="12"/>
          </p:nvPr>
        </p:nvSpPr>
        <p:spPr/>
        <p:txBody>
          <a:bodyPr/>
          <a:lstStyle/>
          <a:p>
            <a:fld id="{8894EA0A-AB4A-4B67-A0FC-D42DE3DA6E24}" type="slidenum">
              <a:rPr lang="en-US" smtClean="0"/>
              <a:t>‹#›</a:t>
            </a:fld>
            <a:endParaRPr lang="en-US"/>
          </a:p>
        </p:txBody>
      </p:sp>
    </p:spTree>
    <p:extLst>
      <p:ext uri="{BB962C8B-B14F-4D97-AF65-F5344CB8AC3E}">
        <p14:creationId xmlns:p14="http://schemas.microsoft.com/office/powerpoint/2010/main" val="22391771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0FF64-31BC-46F2-93FF-63ED0C24228A}"/>
              </a:ext>
            </a:extLst>
          </p:cNvPr>
          <p:cNvSpPr>
            <a:spLocks noGrp="1"/>
          </p:cNvSpPr>
          <p:nvPr>
            <p:ph type="title"/>
          </p:nvPr>
        </p:nvSpPr>
        <p:spPr>
          <a:xfrm>
            <a:off x="1291425" y="6280519"/>
            <a:ext cx="16325196" cy="10479186"/>
          </a:xfrm>
        </p:spPr>
        <p:txBody>
          <a:bodyPr anchor="b"/>
          <a:lstStyle>
            <a:lvl1pPr>
              <a:defRPr sz="9315"/>
            </a:lvl1pPr>
          </a:lstStyle>
          <a:p>
            <a:r>
              <a:rPr lang="en-US"/>
              <a:t>Click to edit Master title style</a:t>
            </a:r>
          </a:p>
        </p:txBody>
      </p:sp>
      <p:sp>
        <p:nvSpPr>
          <p:cNvPr id="3" name="Text Placeholder 2">
            <a:extLst>
              <a:ext uri="{FF2B5EF4-FFF2-40B4-BE49-F238E27FC236}">
                <a16:creationId xmlns:a16="http://schemas.microsoft.com/office/drawing/2014/main" id="{C4BF5FED-FAD4-4163-A74B-AB4BED0F855B}"/>
              </a:ext>
            </a:extLst>
          </p:cNvPr>
          <p:cNvSpPr>
            <a:spLocks noGrp="1"/>
          </p:cNvSpPr>
          <p:nvPr>
            <p:ph type="body" idx="1"/>
          </p:nvPr>
        </p:nvSpPr>
        <p:spPr>
          <a:xfrm>
            <a:off x="1291425" y="16858842"/>
            <a:ext cx="16325196" cy="5510756"/>
          </a:xfrm>
        </p:spPr>
        <p:txBody>
          <a:bodyPr/>
          <a:lstStyle>
            <a:lvl1pPr marL="0" indent="0">
              <a:buNone/>
              <a:defRPr sz="3726">
                <a:solidFill>
                  <a:schemeClr val="tx1">
                    <a:tint val="75000"/>
                  </a:schemeClr>
                </a:solidFill>
              </a:defRPr>
            </a:lvl1pPr>
            <a:lvl2pPr marL="709803" indent="0">
              <a:buNone/>
              <a:defRPr sz="3105">
                <a:solidFill>
                  <a:schemeClr val="tx1">
                    <a:tint val="75000"/>
                  </a:schemeClr>
                </a:solidFill>
              </a:defRPr>
            </a:lvl2pPr>
            <a:lvl3pPr marL="1419606" indent="0">
              <a:buNone/>
              <a:defRPr sz="2795">
                <a:solidFill>
                  <a:schemeClr val="tx1">
                    <a:tint val="75000"/>
                  </a:schemeClr>
                </a:solidFill>
              </a:defRPr>
            </a:lvl3pPr>
            <a:lvl4pPr marL="2129409" indent="0">
              <a:buNone/>
              <a:defRPr sz="2484">
                <a:solidFill>
                  <a:schemeClr val="tx1">
                    <a:tint val="75000"/>
                  </a:schemeClr>
                </a:solidFill>
              </a:defRPr>
            </a:lvl4pPr>
            <a:lvl5pPr marL="2839212" indent="0">
              <a:buNone/>
              <a:defRPr sz="2484">
                <a:solidFill>
                  <a:schemeClr val="tx1">
                    <a:tint val="75000"/>
                  </a:schemeClr>
                </a:solidFill>
              </a:defRPr>
            </a:lvl5pPr>
            <a:lvl6pPr marL="3549015" indent="0">
              <a:buNone/>
              <a:defRPr sz="2484">
                <a:solidFill>
                  <a:schemeClr val="tx1">
                    <a:tint val="75000"/>
                  </a:schemeClr>
                </a:solidFill>
              </a:defRPr>
            </a:lvl6pPr>
            <a:lvl7pPr marL="4258818" indent="0">
              <a:buNone/>
              <a:defRPr sz="2484">
                <a:solidFill>
                  <a:schemeClr val="tx1">
                    <a:tint val="75000"/>
                  </a:schemeClr>
                </a:solidFill>
              </a:defRPr>
            </a:lvl7pPr>
            <a:lvl8pPr marL="4968621" indent="0">
              <a:buNone/>
              <a:defRPr sz="2484">
                <a:solidFill>
                  <a:schemeClr val="tx1">
                    <a:tint val="75000"/>
                  </a:schemeClr>
                </a:solidFill>
              </a:defRPr>
            </a:lvl8pPr>
            <a:lvl9pPr marL="5678424" indent="0">
              <a:buNone/>
              <a:defRPr sz="2484">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CA027DD-357C-4E2F-83CA-3D057C1C828E}"/>
              </a:ext>
            </a:extLst>
          </p:cNvPr>
          <p:cNvSpPr>
            <a:spLocks noGrp="1"/>
          </p:cNvSpPr>
          <p:nvPr>
            <p:ph type="dt" sz="half" idx="10"/>
          </p:nvPr>
        </p:nvSpPr>
        <p:spPr/>
        <p:txBody>
          <a:bodyPr/>
          <a:lstStyle/>
          <a:p>
            <a:fld id="{DB138DED-9A01-4B87-BCF1-A6D4A5B8D203}" type="datetimeFigureOut">
              <a:rPr lang="en-US" smtClean="0"/>
              <a:t>11/9/2025</a:t>
            </a:fld>
            <a:endParaRPr lang="en-US"/>
          </a:p>
        </p:txBody>
      </p:sp>
      <p:sp>
        <p:nvSpPr>
          <p:cNvPr id="5" name="Footer Placeholder 4">
            <a:extLst>
              <a:ext uri="{FF2B5EF4-FFF2-40B4-BE49-F238E27FC236}">
                <a16:creationId xmlns:a16="http://schemas.microsoft.com/office/drawing/2014/main" id="{39DF321A-95ED-4C39-A3C4-BC986A0A4F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CA03BE-5671-4A4C-A2F3-0BC2D3290901}"/>
              </a:ext>
            </a:extLst>
          </p:cNvPr>
          <p:cNvSpPr>
            <a:spLocks noGrp="1"/>
          </p:cNvSpPr>
          <p:nvPr>
            <p:ph type="sldNum" sz="quarter" idx="12"/>
          </p:nvPr>
        </p:nvSpPr>
        <p:spPr/>
        <p:txBody>
          <a:bodyPr/>
          <a:lstStyle/>
          <a:p>
            <a:fld id="{8894EA0A-AB4A-4B67-A0FC-D42DE3DA6E24}" type="slidenum">
              <a:rPr lang="en-US" smtClean="0"/>
              <a:t>‹#›</a:t>
            </a:fld>
            <a:endParaRPr lang="en-US"/>
          </a:p>
        </p:txBody>
      </p:sp>
    </p:spTree>
    <p:extLst>
      <p:ext uri="{BB962C8B-B14F-4D97-AF65-F5344CB8AC3E}">
        <p14:creationId xmlns:p14="http://schemas.microsoft.com/office/powerpoint/2010/main" val="333708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16E80-B658-49F6-A2E4-4697C5A420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E1A8704-89F4-46DC-83B8-F8B722D5F015}"/>
              </a:ext>
            </a:extLst>
          </p:cNvPr>
          <p:cNvSpPr>
            <a:spLocks noGrp="1"/>
          </p:cNvSpPr>
          <p:nvPr>
            <p:ph sz="half" idx="1"/>
          </p:nvPr>
        </p:nvSpPr>
        <p:spPr>
          <a:xfrm>
            <a:off x="1301284" y="6706214"/>
            <a:ext cx="8044299" cy="15984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5FE64B7-C596-417E-A5BF-520259577AD6}"/>
              </a:ext>
            </a:extLst>
          </p:cNvPr>
          <p:cNvSpPr>
            <a:spLocks noGrp="1"/>
          </p:cNvSpPr>
          <p:nvPr>
            <p:ph sz="half" idx="2"/>
          </p:nvPr>
        </p:nvSpPr>
        <p:spPr>
          <a:xfrm>
            <a:off x="9582180" y="6706214"/>
            <a:ext cx="8044299" cy="1598411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1B675D8-4085-4CF1-A7BE-77F8AC12933F}"/>
              </a:ext>
            </a:extLst>
          </p:cNvPr>
          <p:cNvSpPr>
            <a:spLocks noGrp="1"/>
          </p:cNvSpPr>
          <p:nvPr>
            <p:ph type="dt" sz="half" idx="10"/>
          </p:nvPr>
        </p:nvSpPr>
        <p:spPr/>
        <p:txBody>
          <a:bodyPr/>
          <a:lstStyle/>
          <a:p>
            <a:fld id="{DB138DED-9A01-4B87-BCF1-A6D4A5B8D203}" type="datetimeFigureOut">
              <a:rPr lang="en-US" smtClean="0"/>
              <a:t>11/9/2025</a:t>
            </a:fld>
            <a:endParaRPr lang="en-US"/>
          </a:p>
        </p:txBody>
      </p:sp>
      <p:sp>
        <p:nvSpPr>
          <p:cNvPr id="6" name="Footer Placeholder 5">
            <a:extLst>
              <a:ext uri="{FF2B5EF4-FFF2-40B4-BE49-F238E27FC236}">
                <a16:creationId xmlns:a16="http://schemas.microsoft.com/office/drawing/2014/main" id="{D2403BF4-D7F1-4522-8C46-08381C23277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AB0284C-8CA4-4BCC-A629-71A71671794C}"/>
              </a:ext>
            </a:extLst>
          </p:cNvPr>
          <p:cNvSpPr>
            <a:spLocks noGrp="1"/>
          </p:cNvSpPr>
          <p:nvPr>
            <p:ph type="sldNum" sz="quarter" idx="12"/>
          </p:nvPr>
        </p:nvSpPr>
        <p:spPr/>
        <p:txBody>
          <a:bodyPr/>
          <a:lstStyle/>
          <a:p>
            <a:fld id="{8894EA0A-AB4A-4B67-A0FC-D42DE3DA6E24}" type="slidenum">
              <a:rPr lang="en-US" smtClean="0"/>
              <a:t>‹#›</a:t>
            </a:fld>
            <a:endParaRPr lang="en-US"/>
          </a:p>
        </p:txBody>
      </p:sp>
    </p:spTree>
    <p:extLst>
      <p:ext uri="{BB962C8B-B14F-4D97-AF65-F5344CB8AC3E}">
        <p14:creationId xmlns:p14="http://schemas.microsoft.com/office/powerpoint/2010/main" val="2820741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41D4E-39F8-48AB-86E0-802374D3F683}"/>
              </a:ext>
            </a:extLst>
          </p:cNvPr>
          <p:cNvSpPr>
            <a:spLocks noGrp="1"/>
          </p:cNvSpPr>
          <p:nvPr>
            <p:ph type="title"/>
          </p:nvPr>
        </p:nvSpPr>
        <p:spPr>
          <a:xfrm>
            <a:off x="1303749" y="1341245"/>
            <a:ext cx="16325196" cy="4869296"/>
          </a:xfrm>
        </p:spPr>
        <p:txBody>
          <a:bodyPr/>
          <a:lstStyle/>
          <a:p>
            <a:r>
              <a:rPr lang="en-US"/>
              <a:t>Click to edit Master title style</a:t>
            </a:r>
          </a:p>
        </p:txBody>
      </p:sp>
      <p:sp>
        <p:nvSpPr>
          <p:cNvPr id="3" name="Text Placeholder 2">
            <a:extLst>
              <a:ext uri="{FF2B5EF4-FFF2-40B4-BE49-F238E27FC236}">
                <a16:creationId xmlns:a16="http://schemas.microsoft.com/office/drawing/2014/main" id="{234308B8-2F7D-449B-A9F7-6F708C11DDEF}"/>
              </a:ext>
            </a:extLst>
          </p:cNvPr>
          <p:cNvSpPr>
            <a:spLocks noGrp="1"/>
          </p:cNvSpPr>
          <p:nvPr>
            <p:ph type="body" idx="1"/>
          </p:nvPr>
        </p:nvSpPr>
        <p:spPr>
          <a:xfrm>
            <a:off x="1303750" y="6175550"/>
            <a:ext cx="8007330" cy="3026542"/>
          </a:xfrm>
        </p:spPr>
        <p:txBody>
          <a:bodyPr anchor="b"/>
          <a:lstStyle>
            <a:lvl1pPr marL="0" indent="0">
              <a:buNone/>
              <a:defRPr sz="3726" b="1"/>
            </a:lvl1pPr>
            <a:lvl2pPr marL="709803" indent="0">
              <a:buNone/>
              <a:defRPr sz="3105" b="1"/>
            </a:lvl2pPr>
            <a:lvl3pPr marL="1419606" indent="0">
              <a:buNone/>
              <a:defRPr sz="2795" b="1"/>
            </a:lvl3pPr>
            <a:lvl4pPr marL="2129409" indent="0">
              <a:buNone/>
              <a:defRPr sz="2484" b="1"/>
            </a:lvl4pPr>
            <a:lvl5pPr marL="2839212" indent="0">
              <a:buNone/>
              <a:defRPr sz="2484" b="1"/>
            </a:lvl5pPr>
            <a:lvl6pPr marL="3549015" indent="0">
              <a:buNone/>
              <a:defRPr sz="2484" b="1"/>
            </a:lvl6pPr>
            <a:lvl7pPr marL="4258818" indent="0">
              <a:buNone/>
              <a:defRPr sz="2484" b="1"/>
            </a:lvl7pPr>
            <a:lvl8pPr marL="4968621" indent="0">
              <a:buNone/>
              <a:defRPr sz="2484" b="1"/>
            </a:lvl8pPr>
            <a:lvl9pPr marL="5678424" indent="0">
              <a:buNone/>
              <a:defRPr sz="2484" b="1"/>
            </a:lvl9pPr>
          </a:lstStyle>
          <a:p>
            <a:pPr lvl="0"/>
            <a:r>
              <a:rPr lang="en-US"/>
              <a:t>Click to edit Master text styles</a:t>
            </a:r>
          </a:p>
        </p:txBody>
      </p:sp>
      <p:sp>
        <p:nvSpPr>
          <p:cNvPr id="4" name="Content Placeholder 3">
            <a:extLst>
              <a:ext uri="{FF2B5EF4-FFF2-40B4-BE49-F238E27FC236}">
                <a16:creationId xmlns:a16="http://schemas.microsoft.com/office/drawing/2014/main" id="{7234669B-1B9A-4089-A109-D72717DC4F73}"/>
              </a:ext>
            </a:extLst>
          </p:cNvPr>
          <p:cNvSpPr>
            <a:spLocks noGrp="1"/>
          </p:cNvSpPr>
          <p:nvPr>
            <p:ph sz="half" idx="2"/>
          </p:nvPr>
        </p:nvSpPr>
        <p:spPr>
          <a:xfrm>
            <a:off x="1303750" y="9202092"/>
            <a:ext cx="8007330" cy="135348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E0205DA-DFCB-4EF4-94F0-D17AAD457BA7}"/>
              </a:ext>
            </a:extLst>
          </p:cNvPr>
          <p:cNvSpPr>
            <a:spLocks noGrp="1"/>
          </p:cNvSpPr>
          <p:nvPr>
            <p:ph type="body" sz="quarter" idx="3"/>
          </p:nvPr>
        </p:nvSpPr>
        <p:spPr>
          <a:xfrm>
            <a:off x="9582180" y="6175550"/>
            <a:ext cx="8046765" cy="3026542"/>
          </a:xfrm>
        </p:spPr>
        <p:txBody>
          <a:bodyPr anchor="b"/>
          <a:lstStyle>
            <a:lvl1pPr marL="0" indent="0">
              <a:buNone/>
              <a:defRPr sz="3726" b="1"/>
            </a:lvl1pPr>
            <a:lvl2pPr marL="709803" indent="0">
              <a:buNone/>
              <a:defRPr sz="3105" b="1"/>
            </a:lvl2pPr>
            <a:lvl3pPr marL="1419606" indent="0">
              <a:buNone/>
              <a:defRPr sz="2795" b="1"/>
            </a:lvl3pPr>
            <a:lvl4pPr marL="2129409" indent="0">
              <a:buNone/>
              <a:defRPr sz="2484" b="1"/>
            </a:lvl4pPr>
            <a:lvl5pPr marL="2839212" indent="0">
              <a:buNone/>
              <a:defRPr sz="2484" b="1"/>
            </a:lvl5pPr>
            <a:lvl6pPr marL="3549015" indent="0">
              <a:buNone/>
              <a:defRPr sz="2484" b="1"/>
            </a:lvl6pPr>
            <a:lvl7pPr marL="4258818" indent="0">
              <a:buNone/>
              <a:defRPr sz="2484" b="1"/>
            </a:lvl7pPr>
            <a:lvl8pPr marL="4968621" indent="0">
              <a:buNone/>
              <a:defRPr sz="2484" b="1"/>
            </a:lvl8pPr>
            <a:lvl9pPr marL="5678424" indent="0">
              <a:buNone/>
              <a:defRPr sz="2484" b="1"/>
            </a:lvl9pPr>
          </a:lstStyle>
          <a:p>
            <a:pPr lvl="0"/>
            <a:r>
              <a:rPr lang="en-US"/>
              <a:t>Click to edit Master text styles</a:t>
            </a:r>
          </a:p>
        </p:txBody>
      </p:sp>
      <p:sp>
        <p:nvSpPr>
          <p:cNvPr id="6" name="Content Placeholder 5">
            <a:extLst>
              <a:ext uri="{FF2B5EF4-FFF2-40B4-BE49-F238E27FC236}">
                <a16:creationId xmlns:a16="http://schemas.microsoft.com/office/drawing/2014/main" id="{B21AF502-3F44-4789-BCA9-A8C7CBFBDDA2}"/>
              </a:ext>
            </a:extLst>
          </p:cNvPr>
          <p:cNvSpPr>
            <a:spLocks noGrp="1"/>
          </p:cNvSpPr>
          <p:nvPr>
            <p:ph sz="quarter" idx="4"/>
          </p:nvPr>
        </p:nvSpPr>
        <p:spPr>
          <a:xfrm>
            <a:off x="9582180" y="9202092"/>
            <a:ext cx="8046765" cy="135348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454B844-9C2F-448C-9B95-B4208C574694}"/>
              </a:ext>
            </a:extLst>
          </p:cNvPr>
          <p:cNvSpPr>
            <a:spLocks noGrp="1"/>
          </p:cNvSpPr>
          <p:nvPr>
            <p:ph type="dt" sz="half" idx="10"/>
          </p:nvPr>
        </p:nvSpPr>
        <p:spPr/>
        <p:txBody>
          <a:bodyPr/>
          <a:lstStyle/>
          <a:p>
            <a:fld id="{DB138DED-9A01-4B87-BCF1-A6D4A5B8D203}" type="datetimeFigureOut">
              <a:rPr lang="en-US" smtClean="0"/>
              <a:t>11/9/2025</a:t>
            </a:fld>
            <a:endParaRPr lang="en-US"/>
          </a:p>
        </p:txBody>
      </p:sp>
      <p:sp>
        <p:nvSpPr>
          <p:cNvPr id="8" name="Footer Placeholder 7">
            <a:extLst>
              <a:ext uri="{FF2B5EF4-FFF2-40B4-BE49-F238E27FC236}">
                <a16:creationId xmlns:a16="http://schemas.microsoft.com/office/drawing/2014/main" id="{67581315-247C-4093-A3CD-9ACEE15D63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EBA033F-FC7D-473F-A2A4-28D2197BAC4B}"/>
              </a:ext>
            </a:extLst>
          </p:cNvPr>
          <p:cNvSpPr>
            <a:spLocks noGrp="1"/>
          </p:cNvSpPr>
          <p:nvPr>
            <p:ph type="sldNum" sz="quarter" idx="12"/>
          </p:nvPr>
        </p:nvSpPr>
        <p:spPr/>
        <p:txBody>
          <a:bodyPr/>
          <a:lstStyle/>
          <a:p>
            <a:fld id="{8894EA0A-AB4A-4B67-A0FC-D42DE3DA6E24}" type="slidenum">
              <a:rPr lang="en-US" smtClean="0"/>
              <a:t>‹#›</a:t>
            </a:fld>
            <a:endParaRPr lang="en-US"/>
          </a:p>
        </p:txBody>
      </p:sp>
    </p:spTree>
    <p:extLst>
      <p:ext uri="{BB962C8B-B14F-4D97-AF65-F5344CB8AC3E}">
        <p14:creationId xmlns:p14="http://schemas.microsoft.com/office/powerpoint/2010/main" val="3264192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78BB2-6AF7-4DBE-AA18-69CCC4DD444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D2A7B7-80C1-4BF6-A076-6ADD5B8EC31A}"/>
              </a:ext>
            </a:extLst>
          </p:cNvPr>
          <p:cNvSpPr>
            <a:spLocks noGrp="1"/>
          </p:cNvSpPr>
          <p:nvPr>
            <p:ph type="dt" sz="half" idx="10"/>
          </p:nvPr>
        </p:nvSpPr>
        <p:spPr/>
        <p:txBody>
          <a:bodyPr/>
          <a:lstStyle/>
          <a:p>
            <a:fld id="{DB138DED-9A01-4B87-BCF1-A6D4A5B8D203}" type="datetimeFigureOut">
              <a:rPr lang="en-US" smtClean="0"/>
              <a:t>11/9/2025</a:t>
            </a:fld>
            <a:endParaRPr lang="en-US"/>
          </a:p>
        </p:txBody>
      </p:sp>
      <p:sp>
        <p:nvSpPr>
          <p:cNvPr id="4" name="Footer Placeholder 3">
            <a:extLst>
              <a:ext uri="{FF2B5EF4-FFF2-40B4-BE49-F238E27FC236}">
                <a16:creationId xmlns:a16="http://schemas.microsoft.com/office/drawing/2014/main" id="{AA36D900-B874-4746-B4E2-8F6463CF364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A355CE-BA17-4630-99C0-77CE6DF0C4A0}"/>
              </a:ext>
            </a:extLst>
          </p:cNvPr>
          <p:cNvSpPr>
            <a:spLocks noGrp="1"/>
          </p:cNvSpPr>
          <p:nvPr>
            <p:ph type="sldNum" sz="quarter" idx="12"/>
          </p:nvPr>
        </p:nvSpPr>
        <p:spPr/>
        <p:txBody>
          <a:bodyPr/>
          <a:lstStyle/>
          <a:p>
            <a:fld id="{8894EA0A-AB4A-4B67-A0FC-D42DE3DA6E24}" type="slidenum">
              <a:rPr lang="en-US" smtClean="0"/>
              <a:t>‹#›</a:t>
            </a:fld>
            <a:endParaRPr lang="en-US"/>
          </a:p>
        </p:txBody>
      </p:sp>
    </p:spTree>
    <p:extLst>
      <p:ext uri="{BB962C8B-B14F-4D97-AF65-F5344CB8AC3E}">
        <p14:creationId xmlns:p14="http://schemas.microsoft.com/office/powerpoint/2010/main" val="4144259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1FC5A41-A8CB-4974-B20D-6C4C0831550E}"/>
              </a:ext>
            </a:extLst>
          </p:cNvPr>
          <p:cNvSpPr>
            <a:spLocks noGrp="1"/>
          </p:cNvSpPr>
          <p:nvPr>
            <p:ph type="dt" sz="half" idx="10"/>
          </p:nvPr>
        </p:nvSpPr>
        <p:spPr/>
        <p:txBody>
          <a:bodyPr/>
          <a:lstStyle/>
          <a:p>
            <a:fld id="{DB138DED-9A01-4B87-BCF1-A6D4A5B8D203}" type="datetimeFigureOut">
              <a:rPr lang="en-US" smtClean="0"/>
              <a:t>11/9/2025</a:t>
            </a:fld>
            <a:endParaRPr lang="en-US"/>
          </a:p>
        </p:txBody>
      </p:sp>
      <p:sp>
        <p:nvSpPr>
          <p:cNvPr id="3" name="Footer Placeholder 2">
            <a:extLst>
              <a:ext uri="{FF2B5EF4-FFF2-40B4-BE49-F238E27FC236}">
                <a16:creationId xmlns:a16="http://schemas.microsoft.com/office/drawing/2014/main" id="{CEDC2202-384B-4BCB-90E5-FFE37FBA872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DC2AEE-0F1F-439A-80EE-3811D20CBA22}"/>
              </a:ext>
            </a:extLst>
          </p:cNvPr>
          <p:cNvSpPr>
            <a:spLocks noGrp="1"/>
          </p:cNvSpPr>
          <p:nvPr>
            <p:ph type="sldNum" sz="quarter" idx="12"/>
          </p:nvPr>
        </p:nvSpPr>
        <p:spPr/>
        <p:txBody>
          <a:bodyPr/>
          <a:lstStyle/>
          <a:p>
            <a:fld id="{8894EA0A-AB4A-4B67-A0FC-D42DE3DA6E24}" type="slidenum">
              <a:rPr lang="en-US" smtClean="0"/>
              <a:t>‹#›</a:t>
            </a:fld>
            <a:endParaRPr lang="en-US"/>
          </a:p>
        </p:txBody>
      </p:sp>
    </p:spTree>
    <p:extLst>
      <p:ext uri="{BB962C8B-B14F-4D97-AF65-F5344CB8AC3E}">
        <p14:creationId xmlns:p14="http://schemas.microsoft.com/office/powerpoint/2010/main" val="2888582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37188-D238-4F50-A756-FB81620081D6}"/>
              </a:ext>
            </a:extLst>
          </p:cNvPr>
          <p:cNvSpPr>
            <a:spLocks noGrp="1"/>
          </p:cNvSpPr>
          <p:nvPr>
            <p:ph type="title"/>
          </p:nvPr>
        </p:nvSpPr>
        <p:spPr>
          <a:xfrm>
            <a:off x="1303750" y="1679469"/>
            <a:ext cx="6104696" cy="5878142"/>
          </a:xfrm>
        </p:spPr>
        <p:txBody>
          <a:bodyPr anchor="b"/>
          <a:lstStyle>
            <a:lvl1pPr>
              <a:defRPr sz="4968"/>
            </a:lvl1pPr>
          </a:lstStyle>
          <a:p>
            <a:r>
              <a:rPr lang="en-US"/>
              <a:t>Click to edit Master title style</a:t>
            </a:r>
          </a:p>
        </p:txBody>
      </p:sp>
      <p:sp>
        <p:nvSpPr>
          <p:cNvPr id="3" name="Content Placeholder 2">
            <a:extLst>
              <a:ext uri="{FF2B5EF4-FFF2-40B4-BE49-F238E27FC236}">
                <a16:creationId xmlns:a16="http://schemas.microsoft.com/office/drawing/2014/main" id="{E8249099-4042-4E70-8EF2-248CD15A6FA9}"/>
              </a:ext>
            </a:extLst>
          </p:cNvPr>
          <p:cNvSpPr>
            <a:spLocks noGrp="1"/>
          </p:cNvSpPr>
          <p:nvPr>
            <p:ph idx="1"/>
          </p:nvPr>
        </p:nvSpPr>
        <p:spPr>
          <a:xfrm>
            <a:off x="8046765" y="3627189"/>
            <a:ext cx="9582180" cy="17902675"/>
          </a:xfrm>
        </p:spPr>
        <p:txBody>
          <a:bodyPr/>
          <a:lstStyle>
            <a:lvl1pPr>
              <a:defRPr sz="4968"/>
            </a:lvl1pPr>
            <a:lvl2pPr>
              <a:defRPr sz="4347"/>
            </a:lvl2pPr>
            <a:lvl3pPr>
              <a:defRPr sz="3726"/>
            </a:lvl3pPr>
            <a:lvl4pPr>
              <a:defRPr sz="3105"/>
            </a:lvl4pPr>
            <a:lvl5pPr>
              <a:defRPr sz="3105"/>
            </a:lvl5pPr>
            <a:lvl6pPr>
              <a:defRPr sz="3105"/>
            </a:lvl6pPr>
            <a:lvl7pPr>
              <a:defRPr sz="3105"/>
            </a:lvl7pPr>
            <a:lvl8pPr>
              <a:defRPr sz="3105"/>
            </a:lvl8pPr>
            <a:lvl9pPr>
              <a:defRPr sz="310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E1DCB79-0A71-44B3-ABCA-0EA80861F9CC}"/>
              </a:ext>
            </a:extLst>
          </p:cNvPr>
          <p:cNvSpPr>
            <a:spLocks noGrp="1"/>
          </p:cNvSpPr>
          <p:nvPr>
            <p:ph type="body" sz="half" idx="2"/>
          </p:nvPr>
        </p:nvSpPr>
        <p:spPr>
          <a:xfrm>
            <a:off x="1303750" y="7557611"/>
            <a:ext cx="6104696" cy="14001410"/>
          </a:xfrm>
        </p:spPr>
        <p:txBody>
          <a:bodyPr/>
          <a:lstStyle>
            <a:lvl1pPr marL="0" indent="0">
              <a:buNone/>
              <a:defRPr sz="2484"/>
            </a:lvl1pPr>
            <a:lvl2pPr marL="709803" indent="0">
              <a:buNone/>
              <a:defRPr sz="2174"/>
            </a:lvl2pPr>
            <a:lvl3pPr marL="1419606" indent="0">
              <a:buNone/>
              <a:defRPr sz="1863"/>
            </a:lvl3pPr>
            <a:lvl4pPr marL="2129409" indent="0">
              <a:buNone/>
              <a:defRPr sz="1553"/>
            </a:lvl4pPr>
            <a:lvl5pPr marL="2839212" indent="0">
              <a:buNone/>
              <a:defRPr sz="1553"/>
            </a:lvl5pPr>
            <a:lvl6pPr marL="3549015" indent="0">
              <a:buNone/>
              <a:defRPr sz="1553"/>
            </a:lvl6pPr>
            <a:lvl7pPr marL="4258818" indent="0">
              <a:buNone/>
              <a:defRPr sz="1553"/>
            </a:lvl7pPr>
            <a:lvl8pPr marL="4968621" indent="0">
              <a:buNone/>
              <a:defRPr sz="1553"/>
            </a:lvl8pPr>
            <a:lvl9pPr marL="5678424" indent="0">
              <a:buNone/>
              <a:defRPr sz="1553"/>
            </a:lvl9pPr>
          </a:lstStyle>
          <a:p>
            <a:pPr lvl="0"/>
            <a:r>
              <a:rPr lang="en-US"/>
              <a:t>Click to edit Master text styles</a:t>
            </a:r>
          </a:p>
        </p:txBody>
      </p:sp>
      <p:sp>
        <p:nvSpPr>
          <p:cNvPr id="5" name="Date Placeholder 4">
            <a:extLst>
              <a:ext uri="{FF2B5EF4-FFF2-40B4-BE49-F238E27FC236}">
                <a16:creationId xmlns:a16="http://schemas.microsoft.com/office/drawing/2014/main" id="{DCAA750B-2DAE-4231-B184-995D61DB3FA1}"/>
              </a:ext>
            </a:extLst>
          </p:cNvPr>
          <p:cNvSpPr>
            <a:spLocks noGrp="1"/>
          </p:cNvSpPr>
          <p:nvPr>
            <p:ph type="dt" sz="half" idx="10"/>
          </p:nvPr>
        </p:nvSpPr>
        <p:spPr/>
        <p:txBody>
          <a:bodyPr/>
          <a:lstStyle/>
          <a:p>
            <a:fld id="{DB138DED-9A01-4B87-BCF1-A6D4A5B8D203}" type="datetimeFigureOut">
              <a:rPr lang="en-US" smtClean="0"/>
              <a:t>11/9/2025</a:t>
            </a:fld>
            <a:endParaRPr lang="en-US"/>
          </a:p>
        </p:txBody>
      </p:sp>
      <p:sp>
        <p:nvSpPr>
          <p:cNvPr id="6" name="Footer Placeholder 5">
            <a:extLst>
              <a:ext uri="{FF2B5EF4-FFF2-40B4-BE49-F238E27FC236}">
                <a16:creationId xmlns:a16="http://schemas.microsoft.com/office/drawing/2014/main" id="{B7E58103-9D0A-4708-9B97-EEDB8FC410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513FDE0-7E99-4391-90AB-8F238FB4BA39}"/>
              </a:ext>
            </a:extLst>
          </p:cNvPr>
          <p:cNvSpPr>
            <a:spLocks noGrp="1"/>
          </p:cNvSpPr>
          <p:nvPr>
            <p:ph type="sldNum" sz="quarter" idx="12"/>
          </p:nvPr>
        </p:nvSpPr>
        <p:spPr/>
        <p:txBody>
          <a:bodyPr/>
          <a:lstStyle/>
          <a:p>
            <a:fld id="{8894EA0A-AB4A-4B67-A0FC-D42DE3DA6E24}" type="slidenum">
              <a:rPr lang="en-US" smtClean="0"/>
              <a:t>‹#›</a:t>
            </a:fld>
            <a:endParaRPr lang="en-US"/>
          </a:p>
        </p:txBody>
      </p:sp>
    </p:spTree>
    <p:extLst>
      <p:ext uri="{BB962C8B-B14F-4D97-AF65-F5344CB8AC3E}">
        <p14:creationId xmlns:p14="http://schemas.microsoft.com/office/powerpoint/2010/main" val="3623116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EF7DD-486C-4C50-A866-E48D2EE5387F}"/>
              </a:ext>
            </a:extLst>
          </p:cNvPr>
          <p:cNvSpPr>
            <a:spLocks noGrp="1"/>
          </p:cNvSpPr>
          <p:nvPr>
            <p:ph type="title"/>
          </p:nvPr>
        </p:nvSpPr>
        <p:spPr>
          <a:xfrm>
            <a:off x="1303750" y="1679469"/>
            <a:ext cx="6104696" cy="5878142"/>
          </a:xfrm>
        </p:spPr>
        <p:txBody>
          <a:bodyPr anchor="b"/>
          <a:lstStyle>
            <a:lvl1pPr>
              <a:defRPr sz="4968"/>
            </a:lvl1pPr>
          </a:lstStyle>
          <a:p>
            <a:r>
              <a:rPr lang="en-US"/>
              <a:t>Click to edit Master title style</a:t>
            </a:r>
          </a:p>
        </p:txBody>
      </p:sp>
      <p:sp>
        <p:nvSpPr>
          <p:cNvPr id="3" name="Picture Placeholder 2">
            <a:extLst>
              <a:ext uri="{FF2B5EF4-FFF2-40B4-BE49-F238E27FC236}">
                <a16:creationId xmlns:a16="http://schemas.microsoft.com/office/drawing/2014/main" id="{F6CFE5C1-565B-4477-9FCA-A328CF135EA0}"/>
              </a:ext>
            </a:extLst>
          </p:cNvPr>
          <p:cNvSpPr>
            <a:spLocks noGrp="1"/>
          </p:cNvSpPr>
          <p:nvPr>
            <p:ph type="pic" idx="1"/>
          </p:nvPr>
        </p:nvSpPr>
        <p:spPr>
          <a:xfrm>
            <a:off x="8046765" y="3627189"/>
            <a:ext cx="9582180" cy="17902675"/>
          </a:xfrm>
        </p:spPr>
        <p:txBody>
          <a:bodyPr/>
          <a:lstStyle>
            <a:lvl1pPr marL="0" indent="0">
              <a:buNone/>
              <a:defRPr sz="4968"/>
            </a:lvl1pPr>
            <a:lvl2pPr marL="709803" indent="0">
              <a:buNone/>
              <a:defRPr sz="4347"/>
            </a:lvl2pPr>
            <a:lvl3pPr marL="1419606" indent="0">
              <a:buNone/>
              <a:defRPr sz="3726"/>
            </a:lvl3pPr>
            <a:lvl4pPr marL="2129409" indent="0">
              <a:buNone/>
              <a:defRPr sz="3105"/>
            </a:lvl4pPr>
            <a:lvl5pPr marL="2839212" indent="0">
              <a:buNone/>
              <a:defRPr sz="3105"/>
            </a:lvl5pPr>
            <a:lvl6pPr marL="3549015" indent="0">
              <a:buNone/>
              <a:defRPr sz="3105"/>
            </a:lvl6pPr>
            <a:lvl7pPr marL="4258818" indent="0">
              <a:buNone/>
              <a:defRPr sz="3105"/>
            </a:lvl7pPr>
            <a:lvl8pPr marL="4968621" indent="0">
              <a:buNone/>
              <a:defRPr sz="3105"/>
            </a:lvl8pPr>
            <a:lvl9pPr marL="5678424" indent="0">
              <a:buNone/>
              <a:defRPr sz="3105"/>
            </a:lvl9pPr>
          </a:lstStyle>
          <a:p>
            <a:endParaRPr lang="en-US"/>
          </a:p>
        </p:txBody>
      </p:sp>
      <p:sp>
        <p:nvSpPr>
          <p:cNvPr id="4" name="Text Placeholder 3">
            <a:extLst>
              <a:ext uri="{FF2B5EF4-FFF2-40B4-BE49-F238E27FC236}">
                <a16:creationId xmlns:a16="http://schemas.microsoft.com/office/drawing/2014/main" id="{73E85618-BF99-4173-97A4-31471657BB36}"/>
              </a:ext>
            </a:extLst>
          </p:cNvPr>
          <p:cNvSpPr>
            <a:spLocks noGrp="1"/>
          </p:cNvSpPr>
          <p:nvPr>
            <p:ph type="body" sz="half" idx="2"/>
          </p:nvPr>
        </p:nvSpPr>
        <p:spPr>
          <a:xfrm>
            <a:off x="1303750" y="7557611"/>
            <a:ext cx="6104696" cy="14001410"/>
          </a:xfrm>
        </p:spPr>
        <p:txBody>
          <a:bodyPr/>
          <a:lstStyle>
            <a:lvl1pPr marL="0" indent="0">
              <a:buNone/>
              <a:defRPr sz="2484"/>
            </a:lvl1pPr>
            <a:lvl2pPr marL="709803" indent="0">
              <a:buNone/>
              <a:defRPr sz="2174"/>
            </a:lvl2pPr>
            <a:lvl3pPr marL="1419606" indent="0">
              <a:buNone/>
              <a:defRPr sz="1863"/>
            </a:lvl3pPr>
            <a:lvl4pPr marL="2129409" indent="0">
              <a:buNone/>
              <a:defRPr sz="1553"/>
            </a:lvl4pPr>
            <a:lvl5pPr marL="2839212" indent="0">
              <a:buNone/>
              <a:defRPr sz="1553"/>
            </a:lvl5pPr>
            <a:lvl6pPr marL="3549015" indent="0">
              <a:buNone/>
              <a:defRPr sz="1553"/>
            </a:lvl6pPr>
            <a:lvl7pPr marL="4258818" indent="0">
              <a:buNone/>
              <a:defRPr sz="1553"/>
            </a:lvl7pPr>
            <a:lvl8pPr marL="4968621" indent="0">
              <a:buNone/>
              <a:defRPr sz="1553"/>
            </a:lvl8pPr>
            <a:lvl9pPr marL="5678424" indent="0">
              <a:buNone/>
              <a:defRPr sz="1553"/>
            </a:lvl9pPr>
          </a:lstStyle>
          <a:p>
            <a:pPr lvl="0"/>
            <a:r>
              <a:rPr lang="en-US"/>
              <a:t>Click to edit Master text styles</a:t>
            </a:r>
          </a:p>
        </p:txBody>
      </p:sp>
      <p:sp>
        <p:nvSpPr>
          <p:cNvPr id="5" name="Date Placeholder 4">
            <a:extLst>
              <a:ext uri="{FF2B5EF4-FFF2-40B4-BE49-F238E27FC236}">
                <a16:creationId xmlns:a16="http://schemas.microsoft.com/office/drawing/2014/main" id="{A891EE81-F645-4D6B-BE89-4D4CAE064B80}"/>
              </a:ext>
            </a:extLst>
          </p:cNvPr>
          <p:cNvSpPr>
            <a:spLocks noGrp="1"/>
          </p:cNvSpPr>
          <p:nvPr>
            <p:ph type="dt" sz="half" idx="10"/>
          </p:nvPr>
        </p:nvSpPr>
        <p:spPr/>
        <p:txBody>
          <a:bodyPr/>
          <a:lstStyle/>
          <a:p>
            <a:fld id="{DB138DED-9A01-4B87-BCF1-A6D4A5B8D203}" type="datetimeFigureOut">
              <a:rPr lang="en-US" smtClean="0"/>
              <a:t>11/9/2025</a:t>
            </a:fld>
            <a:endParaRPr lang="en-US"/>
          </a:p>
        </p:txBody>
      </p:sp>
      <p:sp>
        <p:nvSpPr>
          <p:cNvPr id="6" name="Footer Placeholder 5">
            <a:extLst>
              <a:ext uri="{FF2B5EF4-FFF2-40B4-BE49-F238E27FC236}">
                <a16:creationId xmlns:a16="http://schemas.microsoft.com/office/drawing/2014/main" id="{BF65C9B7-0379-4476-8985-CFFFD3567E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D74ABE-6A50-4ACD-9D36-236E8CAA412E}"/>
              </a:ext>
            </a:extLst>
          </p:cNvPr>
          <p:cNvSpPr>
            <a:spLocks noGrp="1"/>
          </p:cNvSpPr>
          <p:nvPr>
            <p:ph type="sldNum" sz="quarter" idx="12"/>
          </p:nvPr>
        </p:nvSpPr>
        <p:spPr/>
        <p:txBody>
          <a:bodyPr/>
          <a:lstStyle/>
          <a:p>
            <a:fld id="{8894EA0A-AB4A-4B67-A0FC-D42DE3DA6E24}" type="slidenum">
              <a:rPr lang="en-US" smtClean="0"/>
              <a:t>‹#›</a:t>
            </a:fld>
            <a:endParaRPr lang="en-US"/>
          </a:p>
        </p:txBody>
      </p:sp>
    </p:spTree>
    <p:extLst>
      <p:ext uri="{BB962C8B-B14F-4D97-AF65-F5344CB8AC3E}">
        <p14:creationId xmlns:p14="http://schemas.microsoft.com/office/powerpoint/2010/main" val="32067159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CC105CE-E679-4253-96DD-A9B0FDC5CB99}"/>
              </a:ext>
            </a:extLst>
          </p:cNvPr>
          <p:cNvSpPr>
            <a:spLocks noGrp="1"/>
          </p:cNvSpPr>
          <p:nvPr>
            <p:ph type="title"/>
          </p:nvPr>
        </p:nvSpPr>
        <p:spPr>
          <a:xfrm>
            <a:off x="1301284" y="1341245"/>
            <a:ext cx="16325196" cy="4869296"/>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B91509D-A8FA-4136-A344-6B096A22079F}"/>
              </a:ext>
            </a:extLst>
          </p:cNvPr>
          <p:cNvSpPr>
            <a:spLocks noGrp="1"/>
          </p:cNvSpPr>
          <p:nvPr>
            <p:ph type="body" idx="1"/>
          </p:nvPr>
        </p:nvSpPr>
        <p:spPr>
          <a:xfrm>
            <a:off x="1301284" y="6706214"/>
            <a:ext cx="16325196" cy="159841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2EC745-AA93-49BF-8A5E-47DFEE7C88B8}"/>
              </a:ext>
            </a:extLst>
          </p:cNvPr>
          <p:cNvSpPr>
            <a:spLocks noGrp="1"/>
          </p:cNvSpPr>
          <p:nvPr>
            <p:ph type="dt" sz="half" idx="2"/>
          </p:nvPr>
        </p:nvSpPr>
        <p:spPr>
          <a:xfrm>
            <a:off x="1301284" y="23349289"/>
            <a:ext cx="4258747" cy="1341243"/>
          </a:xfrm>
          <a:prstGeom prst="rect">
            <a:avLst/>
          </a:prstGeom>
        </p:spPr>
        <p:txBody>
          <a:bodyPr vert="horz" lIns="91440" tIns="45720" rIns="91440" bIns="45720" rtlCol="0" anchor="ctr"/>
          <a:lstStyle>
            <a:lvl1pPr algn="l">
              <a:defRPr sz="1863">
                <a:solidFill>
                  <a:schemeClr val="tx1">
                    <a:tint val="75000"/>
                  </a:schemeClr>
                </a:solidFill>
              </a:defRPr>
            </a:lvl1pPr>
          </a:lstStyle>
          <a:p>
            <a:fld id="{DB138DED-9A01-4B87-BCF1-A6D4A5B8D203}" type="datetimeFigureOut">
              <a:rPr lang="en-US" smtClean="0"/>
              <a:t>11/9/2025</a:t>
            </a:fld>
            <a:endParaRPr lang="en-US"/>
          </a:p>
        </p:txBody>
      </p:sp>
      <p:sp>
        <p:nvSpPr>
          <p:cNvPr id="5" name="Footer Placeholder 4">
            <a:extLst>
              <a:ext uri="{FF2B5EF4-FFF2-40B4-BE49-F238E27FC236}">
                <a16:creationId xmlns:a16="http://schemas.microsoft.com/office/drawing/2014/main" id="{94820BA0-0088-4738-82E1-AD426CC9AD2F}"/>
              </a:ext>
            </a:extLst>
          </p:cNvPr>
          <p:cNvSpPr>
            <a:spLocks noGrp="1"/>
          </p:cNvSpPr>
          <p:nvPr>
            <p:ph type="ftr" sz="quarter" idx="3"/>
          </p:nvPr>
        </p:nvSpPr>
        <p:spPr>
          <a:xfrm>
            <a:off x="6269822" y="23349289"/>
            <a:ext cx="6388120" cy="1341243"/>
          </a:xfrm>
          <a:prstGeom prst="rect">
            <a:avLst/>
          </a:prstGeom>
        </p:spPr>
        <p:txBody>
          <a:bodyPr vert="horz" lIns="91440" tIns="45720" rIns="91440" bIns="45720" rtlCol="0" anchor="ctr"/>
          <a:lstStyle>
            <a:lvl1pPr algn="ctr">
              <a:defRPr sz="1863">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18055C5-C152-40D7-89EF-4ABFDA0CBF8F}"/>
              </a:ext>
            </a:extLst>
          </p:cNvPr>
          <p:cNvSpPr>
            <a:spLocks noGrp="1"/>
          </p:cNvSpPr>
          <p:nvPr>
            <p:ph type="sldNum" sz="quarter" idx="4"/>
          </p:nvPr>
        </p:nvSpPr>
        <p:spPr>
          <a:xfrm>
            <a:off x="13367732" y="23349289"/>
            <a:ext cx="4258747" cy="1341243"/>
          </a:xfrm>
          <a:prstGeom prst="rect">
            <a:avLst/>
          </a:prstGeom>
        </p:spPr>
        <p:txBody>
          <a:bodyPr vert="horz" lIns="91440" tIns="45720" rIns="91440" bIns="45720" rtlCol="0" anchor="ctr"/>
          <a:lstStyle>
            <a:lvl1pPr algn="r">
              <a:defRPr sz="1863">
                <a:solidFill>
                  <a:schemeClr val="tx1">
                    <a:tint val="75000"/>
                  </a:schemeClr>
                </a:solidFill>
              </a:defRPr>
            </a:lvl1pPr>
          </a:lstStyle>
          <a:p>
            <a:fld id="{8894EA0A-AB4A-4B67-A0FC-D42DE3DA6E24}" type="slidenum">
              <a:rPr lang="en-US" smtClean="0"/>
              <a:t>‹#›</a:t>
            </a:fld>
            <a:endParaRPr lang="en-US"/>
          </a:p>
        </p:txBody>
      </p:sp>
    </p:spTree>
    <p:extLst>
      <p:ext uri="{BB962C8B-B14F-4D97-AF65-F5344CB8AC3E}">
        <p14:creationId xmlns:p14="http://schemas.microsoft.com/office/powerpoint/2010/main" val="1394627579"/>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1419606" rtl="0" eaLnBrk="1" latinLnBrk="0" hangingPunct="1">
        <a:lnSpc>
          <a:spcPct val="90000"/>
        </a:lnSpc>
        <a:spcBef>
          <a:spcPct val="0"/>
        </a:spcBef>
        <a:buNone/>
        <a:defRPr sz="6831" kern="1200">
          <a:solidFill>
            <a:schemeClr val="tx1"/>
          </a:solidFill>
          <a:latin typeface="+mj-lt"/>
          <a:ea typeface="+mj-ea"/>
          <a:cs typeface="+mj-cs"/>
        </a:defRPr>
      </a:lvl1pPr>
    </p:titleStyle>
    <p:bodyStyle>
      <a:lvl1pPr marL="354902" indent="-354902" algn="l" defTabSz="1419606" rtl="0" eaLnBrk="1" latinLnBrk="0" hangingPunct="1">
        <a:lnSpc>
          <a:spcPct val="90000"/>
        </a:lnSpc>
        <a:spcBef>
          <a:spcPts val="1553"/>
        </a:spcBef>
        <a:buFont typeface="Arial" panose="020B0604020202020204" pitchFamily="34" charset="0"/>
        <a:buChar char="•"/>
        <a:defRPr sz="4347" kern="1200">
          <a:solidFill>
            <a:schemeClr val="tx1"/>
          </a:solidFill>
          <a:latin typeface="+mn-lt"/>
          <a:ea typeface="+mn-ea"/>
          <a:cs typeface="+mn-cs"/>
        </a:defRPr>
      </a:lvl1pPr>
      <a:lvl2pPr marL="1064705" indent="-354902" algn="l" defTabSz="1419606" rtl="0" eaLnBrk="1" latinLnBrk="0" hangingPunct="1">
        <a:lnSpc>
          <a:spcPct val="90000"/>
        </a:lnSpc>
        <a:spcBef>
          <a:spcPts val="776"/>
        </a:spcBef>
        <a:buFont typeface="Arial" panose="020B0604020202020204" pitchFamily="34" charset="0"/>
        <a:buChar char="•"/>
        <a:defRPr sz="3726" kern="1200">
          <a:solidFill>
            <a:schemeClr val="tx1"/>
          </a:solidFill>
          <a:latin typeface="+mn-lt"/>
          <a:ea typeface="+mn-ea"/>
          <a:cs typeface="+mn-cs"/>
        </a:defRPr>
      </a:lvl2pPr>
      <a:lvl3pPr marL="1774508" indent="-354902" algn="l" defTabSz="1419606" rtl="0" eaLnBrk="1" latinLnBrk="0" hangingPunct="1">
        <a:lnSpc>
          <a:spcPct val="90000"/>
        </a:lnSpc>
        <a:spcBef>
          <a:spcPts val="776"/>
        </a:spcBef>
        <a:buFont typeface="Arial" panose="020B0604020202020204" pitchFamily="34" charset="0"/>
        <a:buChar char="•"/>
        <a:defRPr sz="3105" kern="1200">
          <a:solidFill>
            <a:schemeClr val="tx1"/>
          </a:solidFill>
          <a:latin typeface="+mn-lt"/>
          <a:ea typeface="+mn-ea"/>
          <a:cs typeface="+mn-cs"/>
        </a:defRPr>
      </a:lvl3pPr>
      <a:lvl4pPr marL="2484311" indent="-354902" algn="l" defTabSz="1419606" rtl="0" eaLnBrk="1" latinLnBrk="0" hangingPunct="1">
        <a:lnSpc>
          <a:spcPct val="90000"/>
        </a:lnSpc>
        <a:spcBef>
          <a:spcPts val="776"/>
        </a:spcBef>
        <a:buFont typeface="Arial" panose="020B0604020202020204" pitchFamily="34" charset="0"/>
        <a:buChar char="•"/>
        <a:defRPr sz="2795" kern="1200">
          <a:solidFill>
            <a:schemeClr val="tx1"/>
          </a:solidFill>
          <a:latin typeface="+mn-lt"/>
          <a:ea typeface="+mn-ea"/>
          <a:cs typeface="+mn-cs"/>
        </a:defRPr>
      </a:lvl4pPr>
      <a:lvl5pPr marL="3194114" indent="-354902" algn="l" defTabSz="1419606" rtl="0" eaLnBrk="1" latinLnBrk="0" hangingPunct="1">
        <a:lnSpc>
          <a:spcPct val="90000"/>
        </a:lnSpc>
        <a:spcBef>
          <a:spcPts val="776"/>
        </a:spcBef>
        <a:buFont typeface="Arial" panose="020B0604020202020204" pitchFamily="34" charset="0"/>
        <a:buChar char="•"/>
        <a:defRPr sz="2795" kern="1200">
          <a:solidFill>
            <a:schemeClr val="tx1"/>
          </a:solidFill>
          <a:latin typeface="+mn-lt"/>
          <a:ea typeface="+mn-ea"/>
          <a:cs typeface="+mn-cs"/>
        </a:defRPr>
      </a:lvl5pPr>
      <a:lvl6pPr marL="3903917" indent="-354902" algn="l" defTabSz="1419606" rtl="0" eaLnBrk="1" latinLnBrk="0" hangingPunct="1">
        <a:lnSpc>
          <a:spcPct val="90000"/>
        </a:lnSpc>
        <a:spcBef>
          <a:spcPts val="776"/>
        </a:spcBef>
        <a:buFont typeface="Arial" panose="020B0604020202020204" pitchFamily="34" charset="0"/>
        <a:buChar char="•"/>
        <a:defRPr sz="2795" kern="1200">
          <a:solidFill>
            <a:schemeClr val="tx1"/>
          </a:solidFill>
          <a:latin typeface="+mn-lt"/>
          <a:ea typeface="+mn-ea"/>
          <a:cs typeface="+mn-cs"/>
        </a:defRPr>
      </a:lvl6pPr>
      <a:lvl7pPr marL="4613720" indent="-354902" algn="l" defTabSz="1419606" rtl="0" eaLnBrk="1" latinLnBrk="0" hangingPunct="1">
        <a:lnSpc>
          <a:spcPct val="90000"/>
        </a:lnSpc>
        <a:spcBef>
          <a:spcPts val="776"/>
        </a:spcBef>
        <a:buFont typeface="Arial" panose="020B0604020202020204" pitchFamily="34" charset="0"/>
        <a:buChar char="•"/>
        <a:defRPr sz="2795" kern="1200">
          <a:solidFill>
            <a:schemeClr val="tx1"/>
          </a:solidFill>
          <a:latin typeface="+mn-lt"/>
          <a:ea typeface="+mn-ea"/>
          <a:cs typeface="+mn-cs"/>
        </a:defRPr>
      </a:lvl7pPr>
      <a:lvl8pPr marL="5323523" indent="-354902" algn="l" defTabSz="1419606" rtl="0" eaLnBrk="1" latinLnBrk="0" hangingPunct="1">
        <a:lnSpc>
          <a:spcPct val="90000"/>
        </a:lnSpc>
        <a:spcBef>
          <a:spcPts val="776"/>
        </a:spcBef>
        <a:buFont typeface="Arial" panose="020B0604020202020204" pitchFamily="34" charset="0"/>
        <a:buChar char="•"/>
        <a:defRPr sz="2795" kern="1200">
          <a:solidFill>
            <a:schemeClr val="tx1"/>
          </a:solidFill>
          <a:latin typeface="+mn-lt"/>
          <a:ea typeface="+mn-ea"/>
          <a:cs typeface="+mn-cs"/>
        </a:defRPr>
      </a:lvl8pPr>
      <a:lvl9pPr marL="6033326" indent="-354902" algn="l" defTabSz="1419606" rtl="0" eaLnBrk="1" latinLnBrk="0" hangingPunct="1">
        <a:lnSpc>
          <a:spcPct val="90000"/>
        </a:lnSpc>
        <a:spcBef>
          <a:spcPts val="776"/>
        </a:spcBef>
        <a:buFont typeface="Arial" panose="020B0604020202020204" pitchFamily="34" charset="0"/>
        <a:buChar char="•"/>
        <a:defRPr sz="2795" kern="1200">
          <a:solidFill>
            <a:schemeClr val="tx1"/>
          </a:solidFill>
          <a:latin typeface="+mn-lt"/>
          <a:ea typeface="+mn-ea"/>
          <a:cs typeface="+mn-cs"/>
        </a:defRPr>
      </a:lvl9pPr>
    </p:bodyStyle>
    <p:otherStyle>
      <a:defPPr>
        <a:defRPr lang="en-US"/>
      </a:defPPr>
      <a:lvl1pPr marL="0" algn="l" defTabSz="1419606" rtl="0" eaLnBrk="1" latinLnBrk="0" hangingPunct="1">
        <a:defRPr sz="2795" kern="1200">
          <a:solidFill>
            <a:schemeClr val="tx1"/>
          </a:solidFill>
          <a:latin typeface="+mn-lt"/>
          <a:ea typeface="+mn-ea"/>
          <a:cs typeface="+mn-cs"/>
        </a:defRPr>
      </a:lvl1pPr>
      <a:lvl2pPr marL="709803" algn="l" defTabSz="1419606" rtl="0" eaLnBrk="1" latinLnBrk="0" hangingPunct="1">
        <a:defRPr sz="2795" kern="1200">
          <a:solidFill>
            <a:schemeClr val="tx1"/>
          </a:solidFill>
          <a:latin typeface="+mn-lt"/>
          <a:ea typeface="+mn-ea"/>
          <a:cs typeface="+mn-cs"/>
        </a:defRPr>
      </a:lvl2pPr>
      <a:lvl3pPr marL="1419606" algn="l" defTabSz="1419606" rtl="0" eaLnBrk="1" latinLnBrk="0" hangingPunct="1">
        <a:defRPr sz="2795" kern="1200">
          <a:solidFill>
            <a:schemeClr val="tx1"/>
          </a:solidFill>
          <a:latin typeface="+mn-lt"/>
          <a:ea typeface="+mn-ea"/>
          <a:cs typeface="+mn-cs"/>
        </a:defRPr>
      </a:lvl3pPr>
      <a:lvl4pPr marL="2129409" algn="l" defTabSz="1419606" rtl="0" eaLnBrk="1" latinLnBrk="0" hangingPunct="1">
        <a:defRPr sz="2795" kern="1200">
          <a:solidFill>
            <a:schemeClr val="tx1"/>
          </a:solidFill>
          <a:latin typeface="+mn-lt"/>
          <a:ea typeface="+mn-ea"/>
          <a:cs typeface="+mn-cs"/>
        </a:defRPr>
      </a:lvl4pPr>
      <a:lvl5pPr marL="2839212" algn="l" defTabSz="1419606" rtl="0" eaLnBrk="1" latinLnBrk="0" hangingPunct="1">
        <a:defRPr sz="2795" kern="1200">
          <a:solidFill>
            <a:schemeClr val="tx1"/>
          </a:solidFill>
          <a:latin typeface="+mn-lt"/>
          <a:ea typeface="+mn-ea"/>
          <a:cs typeface="+mn-cs"/>
        </a:defRPr>
      </a:lvl5pPr>
      <a:lvl6pPr marL="3549015" algn="l" defTabSz="1419606" rtl="0" eaLnBrk="1" latinLnBrk="0" hangingPunct="1">
        <a:defRPr sz="2795" kern="1200">
          <a:solidFill>
            <a:schemeClr val="tx1"/>
          </a:solidFill>
          <a:latin typeface="+mn-lt"/>
          <a:ea typeface="+mn-ea"/>
          <a:cs typeface="+mn-cs"/>
        </a:defRPr>
      </a:lvl6pPr>
      <a:lvl7pPr marL="4258818" algn="l" defTabSz="1419606" rtl="0" eaLnBrk="1" latinLnBrk="0" hangingPunct="1">
        <a:defRPr sz="2795" kern="1200">
          <a:solidFill>
            <a:schemeClr val="tx1"/>
          </a:solidFill>
          <a:latin typeface="+mn-lt"/>
          <a:ea typeface="+mn-ea"/>
          <a:cs typeface="+mn-cs"/>
        </a:defRPr>
      </a:lvl7pPr>
      <a:lvl8pPr marL="4968621" algn="l" defTabSz="1419606" rtl="0" eaLnBrk="1" latinLnBrk="0" hangingPunct="1">
        <a:defRPr sz="2795" kern="1200">
          <a:solidFill>
            <a:schemeClr val="tx1"/>
          </a:solidFill>
          <a:latin typeface="+mn-lt"/>
          <a:ea typeface="+mn-ea"/>
          <a:cs typeface="+mn-cs"/>
        </a:defRPr>
      </a:lvl8pPr>
      <a:lvl9pPr marL="5678424" algn="l" defTabSz="1419606" rtl="0" eaLnBrk="1" latinLnBrk="0" hangingPunct="1">
        <a:defRPr sz="279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6">
            <a:extLst>
              <a:ext uri="{FF2B5EF4-FFF2-40B4-BE49-F238E27FC236}">
                <a16:creationId xmlns:a16="http://schemas.microsoft.com/office/drawing/2014/main" id="{0AD79BDB-BE71-4D5C-B5E7-D8D2CA97F5CB}"/>
              </a:ext>
            </a:extLst>
          </p:cNvPr>
          <p:cNvSpPr>
            <a:spLocks noChangeArrowheads="1"/>
          </p:cNvSpPr>
          <p:nvPr/>
        </p:nvSpPr>
        <p:spPr bwMode="auto">
          <a:xfrm>
            <a:off x="711643" y="2974912"/>
            <a:ext cx="17809275" cy="3749012"/>
          </a:xfrm>
          <a:prstGeom prst="roundRect">
            <a:avLst>
              <a:gd name="adj" fmla="val 16667"/>
            </a:avLst>
          </a:prstGeom>
          <a:gradFill flip="none" rotWithShape="1">
            <a:gsLst>
              <a:gs pos="100000">
                <a:srgbClr val="7D7FC9">
                  <a:alpha val="91000"/>
                </a:srgbClr>
              </a:gs>
              <a:gs pos="0">
                <a:srgbClr val="4749AB">
                  <a:alpha val="1000"/>
                </a:srgbClr>
              </a:gs>
            </a:gsLst>
            <a:lin ang="16200000" scaled="1"/>
            <a:tileRect/>
          </a:gradFill>
          <a:ln w="38100">
            <a:solidFill>
              <a:srgbClr val="F36F00"/>
            </a:solidFill>
            <a:headEnd/>
            <a:tailEn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p:spPr>
        <p:txBody>
          <a:bodyPr wrap="none" lIns="54571" tIns="27286" rIns="54571" bIns="27286" anchor="ctr"/>
          <a:lstStyle/>
          <a:p>
            <a:pPr marL="0" marR="0" lvl="0" indent="0" algn="ctr" defTabSz="2491715" eaLnBrk="1" fontAlgn="base" latinLnBrk="0" hangingPunct="1">
              <a:lnSpc>
                <a:spcPct val="100000"/>
              </a:lnSpc>
              <a:spcBef>
                <a:spcPct val="0"/>
              </a:spcBef>
              <a:spcAft>
                <a:spcPct val="0"/>
              </a:spcAft>
              <a:buClrTx/>
              <a:buSzTx/>
              <a:buFontTx/>
              <a:buNone/>
              <a:tabLst/>
              <a:defRPr/>
            </a:pPr>
            <a:endParaRPr kumimoji="0" lang="en-US" sz="1400" b="0" i="0" u="none" strike="noStrike" kern="0" cap="none" spc="0" normalizeH="0" baseline="0" noProof="0">
              <a:ln>
                <a:noFill/>
              </a:ln>
              <a:solidFill>
                <a:srgbClr val="FF9933"/>
              </a:solidFill>
              <a:effectLst/>
              <a:uLnTx/>
              <a:uFillTx/>
              <a:latin typeface="Arial"/>
              <a:ea typeface="+mn-ea"/>
              <a:cs typeface="Arial"/>
            </a:endParaRPr>
          </a:p>
        </p:txBody>
      </p:sp>
      <p:sp>
        <p:nvSpPr>
          <p:cNvPr id="5" name="Rectangle 27">
            <a:extLst>
              <a:ext uri="{FF2B5EF4-FFF2-40B4-BE49-F238E27FC236}">
                <a16:creationId xmlns:a16="http://schemas.microsoft.com/office/drawing/2014/main" id="{CE3F0AE2-561E-4B6C-97E5-D59912A2FF11}"/>
              </a:ext>
            </a:extLst>
          </p:cNvPr>
          <p:cNvSpPr>
            <a:spLocks noChangeArrowheads="1"/>
          </p:cNvSpPr>
          <p:nvPr/>
        </p:nvSpPr>
        <p:spPr bwMode="auto">
          <a:xfrm>
            <a:off x="1172939" y="3270158"/>
            <a:ext cx="16596123" cy="190176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Lst>
        </p:spPr>
        <p:txBody>
          <a:bodyPr wrap="square" lIns="54571" tIns="27286" rIns="54571" bIns="27286">
            <a:spAutoFit/>
          </a:bodyPr>
          <a:lstStyle/>
          <a:p>
            <a:pPr algn="ctr" defTabSz="914400" eaLnBrk="0" fontAlgn="base" hangingPunct="0">
              <a:spcBef>
                <a:spcPct val="0"/>
              </a:spcBef>
              <a:spcAft>
                <a:spcPct val="0"/>
              </a:spcAft>
            </a:pPr>
            <a:r>
              <a:rPr lang="fa-IR" sz="6000" b="1" dirty="0">
                <a:ln>
                  <a:solidFill>
                    <a:schemeClr val="bg1"/>
                  </a:solidFill>
                </a:ln>
                <a:solidFill>
                  <a:srgbClr val="000000"/>
                </a:solidFill>
                <a:latin typeface="Times New Roman" panose="02020603050405020304" pitchFamily="18" charset="0"/>
                <a:cs typeface="B Titr" panose="00000700000000000000" pitchFamily="2" charset="-78"/>
              </a:rPr>
              <a:t>عنوان مقاله</a:t>
            </a:r>
          </a:p>
          <a:p>
            <a:pPr algn="ctr" defTabSz="914400" eaLnBrk="0" fontAlgn="base" hangingPunct="0">
              <a:spcBef>
                <a:spcPct val="0"/>
              </a:spcBef>
              <a:spcAft>
                <a:spcPct val="0"/>
              </a:spcAft>
            </a:pPr>
            <a:endParaRPr lang="fa-IR" sz="6000" b="1" dirty="0">
              <a:ln>
                <a:solidFill>
                  <a:schemeClr val="bg1"/>
                </a:solidFill>
              </a:ln>
              <a:solidFill>
                <a:srgbClr val="000000"/>
              </a:solidFill>
              <a:latin typeface="Times New Roman" panose="02020603050405020304" pitchFamily="18" charset="0"/>
              <a:cs typeface="B Titr" panose="00000700000000000000" pitchFamily="2" charset="-78"/>
            </a:endParaRPr>
          </a:p>
        </p:txBody>
      </p:sp>
      <p:sp>
        <p:nvSpPr>
          <p:cNvPr id="6" name="Text Box 23">
            <a:extLst>
              <a:ext uri="{FF2B5EF4-FFF2-40B4-BE49-F238E27FC236}">
                <a16:creationId xmlns:a16="http://schemas.microsoft.com/office/drawing/2014/main" id="{3A83109F-117A-4F8F-BA47-A5AA45E69BD3}"/>
              </a:ext>
            </a:extLst>
          </p:cNvPr>
          <p:cNvSpPr txBox="1">
            <a:spLocks noChangeArrowheads="1"/>
          </p:cNvSpPr>
          <p:nvPr/>
        </p:nvSpPr>
        <p:spPr bwMode="auto">
          <a:xfrm>
            <a:off x="986428" y="4678287"/>
            <a:ext cx="16969143" cy="12567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0" bIns="0">
            <a:spAutoFit/>
          </a:bodyPr>
          <a:lstStyle>
            <a:lvl1pPr defTabSz="4389438">
              <a:defRPr sz="2400">
                <a:solidFill>
                  <a:schemeClr val="tx1"/>
                </a:solidFill>
                <a:latin typeface="Arial" pitchFamily="34" charset="0"/>
                <a:cs typeface="Arial" pitchFamily="34" charset="0"/>
              </a:defRPr>
            </a:lvl1pPr>
            <a:lvl2pPr marL="742950" indent="-285750" defTabSz="4389438">
              <a:defRPr sz="2400">
                <a:solidFill>
                  <a:schemeClr val="tx1"/>
                </a:solidFill>
                <a:latin typeface="Arial" pitchFamily="34" charset="0"/>
                <a:cs typeface="Arial" pitchFamily="34" charset="0"/>
              </a:defRPr>
            </a:lvl2pPr>
            <a:lvl3pPr marL="1143000" indent="-228600" defTabSz="4389438">
              <a:defRPr sz="2400">
                <a:solidFill>
                  <a:schemeClr val="tx1"/>
                </a:solidFill>
                <a:latin typeface="Arial" pitchFamily="34" charset="0"/>
                <a:cs typeface="Arial" pitchFamily="34" charset="0"/>
              </a:defRPr>
            </a:lvl3pPr>
            <a:lvl4pPr marL="1600200" indent="-228600" defTabSz="4389438">
              <a:defRPr sz="2400">
                <a:solidFill>
                  <a:schemeClr val="tx1"/>
                </a:solidFill>
                <a:latin typeface="Arial" pitchFamily="34" charset="0"/>
                <a:cs typeface="Arial" pitchFamily="34" charset="0"/>
              </a:defRPr>
            </a:lvl4pPr>
            <a:lvl5pPr marL="2057400" indent="-228600" defTabSz="4389438">
              <a:defRPr sz="2400">
                <a:solidFill>
                  <a:schemeClr val="tx1"/>
                </a:solidFill>
                <a:latin typeface="Arial" pitchFamily="34" charset="0"/>
                <a:cs typeface="Arial" pitchFamily="34" charset="0"/>
              </a:defRPr>
            </a:lvl5pPr>
            <a:lvl6pPr marL="2514600" indent="-228600" algn="l" defTabSz="4389438" rtl="0" eaLnBrk="0" fontAlgn="base" hangingPunct="0">
              <a:spcBef>
                <a:spcPct val="0"/>
              </a:spcBef>
              <a:spcAft>
                <a:spcPct val="0"/>
              </a:spcAft>
              <a:defRPr sz="2400">
                <a:solidFill>
                  <a:schemeClr val="tx1"/>
                </a:solidFill>
                <a:latin typeface="Arial" pitchFamily="34" charset="0"/>
                <a:cs typeface="Arial" pitchFamily="34" charset="0"/>
              </a:defRPr>
            </a:lvl6pPr>
            <a:lvl7pPr marL="2971800" indent="-228600" algn="l" defTabSz="4389438" rtl="0" eaLnBrk="0" fontAlgn="base" hangingPunct="0">
              <a:spcBef>
                <a:spcPct val="0"/>
              </a:spcBef>
              <a:spcAft>
                <a:spcPct val="0"/>
              </a:spcAft>
              <a:defRPr sz="2400">
                <a:solidFill>
                  <a:schemeClr val="tx1"/>
                </a:solidFill>
                <a:latin typeface="Arial" pitchFamily="34" charset="0"/>
                <a:cs typeface="Arial" pitchFamily="34" charset="0"/>
              </a:defRPr>
            </a:lvl7pPr>
            <a:lvl8pPr marL="3429000" indent="-228600" algn="l" defTabSz="4389438" rtl="0" eaLnBrk="0" fontAlgn="base" hangingPunct="0">
              <a:spcBef>
                <a:spcPct val="0"/>
              </a:spcBef>
              <a:spcAft>
                <a:spcPct val="0"/>
              </a:spcAft>
              <a:defRPr sz="2400">
                <a:solidFill>
                  <a:schemeClr val="tx1"/>
                </a:solidFill>
                <a:latin typeface="Arial" pitchFamily="34" charset="0"/>
                <a:cs typeface="Arial" pitchFamily="34" charset="0"/>
              </a:defRPr>
            </a:lvl8pPr>
            <a:lvl9pPr marL="3886200" indent="-228600" algn="l" defTabSz="4389438" rtl="0" eaLnBrk="0" fontAlgn="base" hangingPunct="0">
              <a:spcBef>
                <a:spcPct val="0"/>
              </a:spcBef>
              <a:spcAft>
                <a:spcPct val="0"/>
              </a:spcAft>
              <a:defRPr sz="2400">
                <a:solidFill>
                  <a:schemeClr val="tx1"/>
                </a:solidFill>
                <a:latin typeface="Arial" pitchFamily="34" charset="0"/>
                <a:cs typeface="Arial" pitchFamily="34" charset="0"/>
              </a:defRPr>
            </a:lvl9pPr>
          </a:lstStyle>
          <a:p>
            <a:pPr marL="0" marR="0" algn="ctr" rtl="1">
              <a:lnSpc>
                <a:spcPts val="2000"/>
              </a:lnSpc>
              <a:spcBef>
                <a:spcPts val="300"/>
              </a:spcBef>
              <a:spcAft>
                <a:spcPts val="0"/>
              </a:spcAft>
            </a:pPr>
            <a:r>
              <a:rPr lang="fa-IR" sz="3500" b="1" dirty="0">
                <a:effectLst/>
                <a:latin typeface="Times New Roman" panose="02020603050405020304" pitchFamily="18" charset="0"/>
                <a:ea typeface="Times New Roman" panose="02020603050405020304" pitchFamily="18" charset="0"/>
                <a:cs typeface="B Nazanin" panose="00000400000000000000" pitchFamily="2" charset="-78"/>
              </a:rPr>
              <a:t>نویسنده اول</a:t>
            </a:r>
            <a:r>
              <a:rPr lang="fa-IR" sz="3500" b="1" baseline="30000" dirty="0">
                <a:effectLst/>
                <a:latin typeface="Times New Roman" panose="02020603050405020304" pitchFamily="18" charset="0"/>
                <a:ea typeface="Times New Roman" panose="02020603050405020304" pitchFamily="18" charset="0"/>
                <a:cs typeface="B Nazanin" panose="00000400000000000000" pitchFamily="2" charset="-78"/>
              </a:rPr>
              <a:t>1</a:t>
            </a:r>
            <a:r>
              <a:rPr lang="fa-IR" sz="3500" b="1" dirty="0">
                <a:effectLst/>
                <a:latin typeface="Times New Roman" panose="02020603050405020304" pitchFamily="18" charset="0"/>
                <a:ea typeface="Times New Roman" panose="02020603050405020304" pitchFamily="18" charset="0"/>
                <a:cs typeface="B Nazanin" panose="00000400000000000000" pitchFamily="2" charset="-78"/>
              </a:rPr>
              <a:t>، نویسنده دوم</a:t>
            </a:r>
            <a:r>
              <a:rPr lang="ar-SA" sz="3500" b="1" baseline="30000" dirty="0">
                <a:effectLst/>
                <a:latin typeface="Times New Roman" panose="02020603050405020304" pitchFamily="18" charset="0"/>
                <a:ea typeface="Times New Roman" panose="02020603050405020304" pitchFamily="18" charset="0"/>
                <a:cs typeface="B Nazanin" panose="00000400000000000000" pitchFamily="2" charset="-78"/>
              </a:rPr>
              <a:t>2</a:t>
            </a:r>
            <a:r>
              <a:rPr lang="fa-IR" sz="3500" b="1" baseline="30000" dirty="0">
                <a:effectLst/>
                <a:latin typeface="Times New Roman" panose="02020603050405020304" pitchFamily="18" charset="0"/>
                <a:ea typeface="Times New Roman" panose="02020603050405020304" pitchFamily="18" charset="0"/>
                <a:cs typeface="B Nazanin" panose="00000400000000000000" pitchFamily="2" charset="-78"/>
              </a:rPr>
              <a:t> </a:t>
            </a:r>
            <a:r>
              <a:rPr lang="fa-IR" sz="3500" b="1" dirty="0">
                <a:latin typeface="Times New Roman" panose="02020603050405020304" pitchFamily="18" charset="0"/>
                <a:cs typeface="B Nazanin" panose="00000400000000000000" pitchFamily="2" charset="-78"/>
              </a:rPr>
              <a:t>و همکاران </a:t>
            </a:r>
            <a:endParaRPr lang="en-US" sz="3500" b="1" dirty="0">
              <a:latin typeface="Times New Roman" panose="02020603050405020304" pitchFamily="18" charset="0"/>
              <a:cs typeface="B Nazanin" panose="00000400000000000000" pitchFamily="2" charset="-78"/>
            </a:endParaRPr>
          </a:p>
          <a:p>
            <a:pPr algn="ctr"/>
            <a:r>
              <a:rPr lang="fa-IR" sz="3200" b="1" baseline="30000" dirty="0">
                <a:effectLst/>
                <a:latin typeface="Times New Roman" panose="02020603050405020304" pitchFamily="18" charset="0"/>
                <a:ea typeface="Times New Roman" panose="02020603050405020304" pitchFamily="18" charset="0"/>
                <a:cs typeface="B Nazanin" panose="00000400000000000000" pitchFamily="2" charset="-78"/>
              </a:rPr>
              <a:t>1</a:t>
            </a:r>
            <a:r>
              <a:rPr lang="fa-IR" sz="3200" b="1" dirty="0">
                <a:effectLst/>
                <a:latin typeface="Times New Roman" panose="02020603050405020304" pitchFamily="18" charset="0"/>
                <a:ea typeface="Times New Roman" panose="02020603050405020304" pitchFamily="18" charset="0"/>
                <a:cs typeface="B Nazanin" panose="00000400000000000000" pitchFamily="2" charset="-78"/>
              </a:rPr>
              <a:t> </a:t>
            </a:r>
            <a:r>
              <a:rPr lang="fa-IR" sz="3500" dirty="0">
                <a:effectLst/>
                <a:latin typeface="Times New Roman" panose="02020603050405020304" pitchFamily="18" charset="0"/>
                <a:ea typeface="Times New Roman" panose="02020603050405020304" pitchFamily="18" charset="0"/>
                <a:cs typeface="B Nazanin" panose="00000400000000000000" pitchFamily="2" charset="-78"/>
              </a:rPr>
              <a:t>عنوان و آدرس کوتاه نویسنده</a:t>
            </a:r>
          </a:p>
          <a:p>
            <a:pPr algn="ctr"/>
            <a:r>
              <a:rPr lang="en-US" sz="3000" dirty="0">
                <a:solidFill>
                  <a:srgbClr val="000000"/>
                </a:solidFill>
                <a:latin typeface="Times New Roman" panose="02020603050405020304" pitchFamily="18" charset="0"/>
                <a:cs typeface="B Zar" panose="00000400000000000000" pitchFamily="2" charset="-78"/>
              </a:rPr>
              <a:t>Email</a:t>
            </a:r>
            <a:endParaRPr lang="en-US" sz="3000" dirty="0">
              <a:solidFill>
                <a:srgbClr val="000000"/>
              </a:solidFill>
              <a:latin typeface="Times New Roman" panose="02020603050405020304" pitchFamily="18" charset="0"/>
              <a:cs typeface="Times New Roman" panose="02020603050405020304" pitchFamily="18" charset="0"/>
            </a:endParaRPr>
          </a:p>
        </p:txBody>
      </p:sp>
      <p:sp>
        <p:nvSpPr>
          <p:cNvPr id="8" name="TextBox 31">
            <a:extLst>
              <a:ext uri="{FF2B5EF4-FFF2-40B4-BE49-F238E27FC236}">
                <a16:creationId xmlns:a16="http://schemas.microsoft.com/office/drawing/2014/main" id="{E11E53BA-D71D-4DB7-9622-76E6C48A55DC}"/>
              </a:ext>
            </a:extLst>
          </p:cNvPr>
          <p:cNvSpPr txBox="1"/>
          <p:nvPr/>
        </p:nvSpPr>
        <p:spPr>
          <a:xfrm>
            <a:off x="9616280" y="7819402"/>
            <a:ext cx="8010200" cy="3855391"/>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lvl="0" defTabSz="457200">
              <a:defRPr/>
            </a:pPr>
            <a:r>
              <a:rPr kumimoji="0" lang="fa-IR" sz="2800" b="0" i="0" u="none" strike="noStrike" kern="0" cap="none" spc="0" normalizeH="0" baseline="0" noProof="0" dirty="0">
                <a:ln>
                  <a:noFill/>
                </a:ln>
                <a:solidFill>
                  <a:prstClr val="black"/>
                </a:solidFill>
                <a:effectLst/>
                <a:uLnTx/>
                <a:uFillTx/>
              </a:rPr>
              <a:t>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محتوای مقدمه </a:t>
            </a:r>
            <a:r>
              <a:rPr lang="fa-IR" sz="2800" kern="0" dirty="0">
                <a:solidFill>
                  <a:prstClr val="black"/>
                </a:solidFill>
              </a:rPr>
              <a:t>محتوای مقدمه محتوای مقدمه محتوای مقدمه محتوای مقدمه.</a:t>
            </a:r>
          </a:p>
          <a:p>
            <a:pPr marL="0" marR="0" lvl="0" indent="0" algn="just" defTabSz="457200" rtl="1" eaLnBrk="1" fontAlgn="auto" latinLnBrk="0" hangingPunct="1">
              <a:lnSpc>
                <a:spcPct val="100000"/>
              </a:lnSpc>
              <a:spcBef>
                <a:spcPts val="0"/>
              </a:spcBef>
              <a:spcAft>
                <a:spcPts val="0"/>
              </a:spcAft>
              <a:buClrTx/>
              <a:buSzTx/>
              <a:buFontTx/>
              <a:buNone/>
              <a:tabLst/>
              <a:defRPr/>
            </a:pPr>
            <a:endParaRPr kumimoji="0" lang="fa-IR" sz="3000" b="0" i="0" u="none" strike="noStrike" kern="0" cap="none" spc="0" normalizeH="0" baseline="0" noProof="0" dirty="0">
              <a:ln>
                <a:noFill/>
              </a:ln>
              <a:solidFill>
                <a:prstClr val="black"/>
              </a:solidFill>
              <a:effectLst/>
              <a:uLnTx/>
              <a:uFillTx/>
              <a:cs typeface="B Nazanin" charset="0"/>
            </a:endParaRPr>
          </a:p>
        </p:txBody>
      </p:sp>
      <p:sp>
        <p:nvSpPr>
          <p:cNvPr id="9" name="TextBox 8">
            <a:extLst>
              <a:ext uri="{FF2B5EF4-FFF2-40B4-BE49-F238E27FC236}">
                <a16:creationId xmlns:a16="http://schemas.microsoft.com/office/drawing/2014/main" id="{AEC53E74-2DA5-4223-9731-BB5CA789F509}"/>
              </a:ext>
            </a:extLst>
          </p:cNvPr>
          <p:cNvSpPr txBox="1"/>
          <p:nvPr/>
        </p:nvSpPr>
        <p:spPr>
          <a:xfrm>
            <a:off x="9655789" y="13308205"/>
            <a:ext cx="8099036" cy="5231480"/>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lvl="0" defTabSz="457200"/>
            <a:r>
              <a:rPr lang="fa-IR" sz="2800" kern="0" dirty="0">
                <a:solidFill>
                  <a:prstClr val="black"/>
                </a:solidFill>
              </a:rPr>
              <a:t>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 روش تحقیق.</a:t>
            </a:r>
          </a:p>
          <a:p>
            <a:pPr lvl="0" defTabSz="457200"/>
            <a:endParaRPr kumimoji="0" lang="fa-IR" sz="3000" b="0" i="0" u="none" strike="noStrike" kern="0" cap="none" spc="0" normalizeH="0" baseline="0" noProof="0" dirty="0">
              <a:ln>
                <a:noFill/>
              </a:ln>
              <a:solidFill>
                <a:prstClr val="black"/>
              </a:solidFill>
              <a:effectLst/>
              <a:uLnTx/>
              <a:uFillTx/>
              <a:cs typeface="B Nazanin" charset="0"/>
            </a:endParaRPr>
          </a:p>
        </p:txBody>
      </p:sp>
      <p:sp>
        <p:nvSpPr>
          <p:cNvPr id="12" name="TextBox 11">
            <a:extLst>
              <a:ext uri="{FF2B5EF4-FFF2-40B4-BE49-F238E27FC236}">
                <a16:creationId xmlns:a16="http://schemas.microsoft.com/office/drawing/2014/main" id="{4E0E78A2-4184-4C21-83DB-68C12C1EC406}"/>
              </a:ext>
            </a:extLst>
          </p:cNvPr>
          <p:cNvSpPr txBox="1"/>
          <p:nvPr/>
        </p:nvSpPr>
        <p:spPr>
          <a:xfrm>
            <a:off x="8946159" y="7061735"/>
            <a:ext cx="9009412" cy="553998"/>
          </a:xfrm>
          <a:prstGeom prst="rect">
            <a:avLst/>
          </a:prstGeom>
          <a:noFill/>
        </p:spPr>
        <p:txBody>
          <a:bodyPr wrap="square" rtlCol="0">
            <a:spAutoFit/>
          </a:bodyPr>
          <a:lstStyle/>
          <a:p>
            <a:pPr algn="ctr" defTabSz="457200" rtl="1"/>
            <a:r>
              <a:rPr lang="fa-IR" sz="3000" b="1" dirty="0">
                <a:solidFill>
                  <a:srgbClr val="DE1C4E"/>
                </a:solidFill>
                <a:latin typeface="B Nazanin" charset="0"/>
                <a:ea typeface="B Nazanin" charset="0"/>
                <a:cs typeface="B Nazanin" charset="0"/>
              </a:rPr>
              <a:t>مقدمه</a:t>
            </a:r>
            <a:endParaRPr lang="en-US" sz="3000" b="1" dirty="0">
              <a:solidFill>
                <a:srgbClr val="DE1C4E"/>
              </a:solidFill>
              <a:latin typeface="B Nazanin" charset="0"/>
              <a:ea typeface="B Nazanin" charset="0"/>
              <a:cs typeface="B Nazanin" charset="0"/>
            </a:endParaRPr>
          </a:p>
        </p:txBody>
      </p:sp>
      <p:sp>
        <p:nvSpPr>
          <p:cNvPr id="13" name="TextBox 12">
            <a:extLst>
              <a:ext uri="{FF2B5EF4-FFF2-40B4-BE49-F238E27FC236}">
                <a16:creationId xmlns:a16="http://schemas.microsoft.com/office/drawing/2014/main" id="{D4D3B155-AD60-4DCE-960A-0CC8F1475EEE}"/>
              </a:ext>
            </a:extLst>
          </p:cNvPr>
          <p:cNvSpPr txBox="1"/>
          <p:nvPr/>
        </p:nvSpPr>
        <p:spPr>
          <a:xfrm>
            <a:off x="9788865" y="12468767"/>
            <a:ext cx="8886382" cy="553998"/>
          </a:xfrm>
          <a:prstGeom prst="rect">
            <a:avLst/>
          </a:prstGeom>
          <a:noFill/>
        </p:spPr>
        <p:txBody>
          <a:bodyPr wrap="square" rtlCol="0">
            <a:spAutoFit/>
          </a:bodyPr>
          <a:lstStyle/>
          <a:p>
            <a:pPr algn="ctr" defTabSz="457200" rtl="1"/>
            <a:r>
              <a:rPr lang="fa-IR" sz="3000" b="1" dirty="0">
                <a:solidFill>
                  <a:srgbClr val="DE1C4E"/>
                </a:solidFill>
                <a:latin typeface="B Nazanin" charset="0"/>
                <a:ea typeface="B Nazanin" charset="0"/>
                <a:cs typeface="B Nazanin" charset="0"/>
              </a:rPr>
              <a:t>روش تحقیق </a:t>
            </a:r>
            <a:endParaRPr lang="en-US" sz="3000" b="1" dirty="0">
              <a:solidFill>
                <a:srgbClr val="DE1C4E"/>
              </a:solidFill>
              <a:latin typeface="B Nazanin" charset="0"/>
              <a:ea typeface="B Nazanin" charset="0"/>
              <a:cs typeface="B Nazanin" charset="0"/>
            </a:endParaRPr>
          </a:p>
        </p:txBody>
      </p:sp>
      <p:sp>
        <p:nvSpPr>
          <p:cNvPr id="14" name="TextBox 13">
            <a:extLst>
              <a:ext uri="{FF2B5EF4-FFF2-40B4-BE49-F238E27FC236}">
                <a16:creationId xmlns:a16="http://schemas.microsoft.com/office/drawing/2014/main" id="{DB95E1EC-CA0C-4770-A951-573F476884D8}"/>
              </a:ext>
            </a:extLst>
          </p:cNvPr>
          <p:cNvSpPr txBox="1"/>
          <p:nvPr/>
        </p:nvSpPr>
        <p:spPr>
          <a:xfrm>
            <a:off x="711643" y="16050271"/>
            <a:ext cx="8489508" cy="553998"/>
          </a:xfrm>
          <a:prstGeom prst="rect">
            <a:avLst/>
          </a:prstGeom>
          <a:noFill/>
        </p:spPr>
        <p:txBody>
          <a:bodyPr wrap="square" rtlCol="0">
            <a:spAutoFit/>
          </a:bodyPr>
          <a:lstStyle/>
          <a:p>
            <a:pPr algn="ctr" defTabSz="457200" rtl="1"/>
            <a:r>
              <a:rPr lang="fa-IR" sz="3000" b="1" dirty="0">
                <a:solidFill>
                  <a:srgbClr val="DE1C4E"/>
                </a:solidFill>
                <a:latin typeface="B Nazanin" charset="0"/>
                <a:ea typeface="B Nazanin" charset="0"/>
                <a:cs typeface="B Nazanin" charset="0"/>
              </a:rPr>
              <a:t>نتیجه‌گیری</a:t>
            </a:r>
            <a:endParaRPr lang="en-US" sz="3000" b="1" dirty="0">
              <a:solidFill>
                <a:srgbClr val="DE1C4E"/>
              </a:solidFill>
              <a:latin typeface="B Nazanin" charset="0"/>
              <a:ea typeface="B Nazanin" charset="0"/>
              <a:cs typeface="B Nazanin" charset="0"/>
            </a:endParaRPr>
          </a:p>
        </p:txBody>
      </p:sp>
      <p:sp>
        <p:nvSpPr>
          <p:cNvPr id="15" name="TextBox 14">
            <a:extLst>
              <a:ext uri="{FF2B5EF4-FFF2-40B4-BE49-F238E27FC236}">
                <a16:creationId xmlns:a16="http://schemas.microsoft.com/office/drawing/2014/main" id="{4870D55E-8777-461A-A1C0-5BCE85260BA4}"/>
              </a:ext>
            </a:extLst>
          </p:cNvPr>
          <p:cNvSpPr txBox="1"/>
          <p:nvPr/>
        </p:nvSpPr>
        <p:spPr>
          <a:xfrm>
            <a:off x="9788864" y="20018439"/>
            <a:ext cx="7837615" cy="2238888"/>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lvl="0" defTabSz="457200">
              <a:defRPr/>
            </a:pPr>
            <a:r>
              <a:rPr lang="fa-IR" sz="2800" kern="0" dirty="0">
                <a:solidFill>
                  <a:prstClr val="black"/>
                </a:solidFill>
              </a:rPr>
              <a:t>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a:t>
            </a:r>
            <a:r>
              <a:rPr lang="en-US" sz="2800" kern="0" dirty="0">
                <a:solidFill>
                  <a:prstClr val="black"/>
                </a:solidFill>
              </a:rPr>
              <a:t> </a:t>
            </a:r>
            <a:r>
              <a:rPr lang="fa-IR" sz="2800" kern="0" dirty="0">
                <a:solidFill>
                  <a:prstClr val="black"/>
                </a:solidFill>
                <a:cs typeface="B Nazanin" panose="00000400000000000000" pitchFamily="2" charset="-78"/>
              </a:rPr>
              <a:t>محتوای نتایج محتوای نتایج محتوای نتایج محتوای نتایج محتوای نتایج محتوای نتایج محتوای نتایج محتوای نتایج محتوای نتایج محتوای نتایج محتوای نتایج</a:t>
            </a:r>
            <a:endParaRPr lang="fa-IR" sz="1958" kern="0" dirty="0">
              <a:solidFill>
                <a:prstClr val="black"/>
              </a:solidFill>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fa-IR" sz="1958" b="0" i="0" u="none" strike="noStrike" kern="0" cap="none" spc="0" normalizeH="0" baseline="0" noProof="0" dirty="0">
              <a:ln>
                <a:noFill/>
              </a:ln>
              <a:solidFill>
                <a:prstClr val="black"/>
              </a:solidFill>
              <a:effectLst/>
              <a:uLnTx/>
              <a:uFillTx/>
              <a:cs typeface="B Nazanin" charset="0"/>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en-US" sz="1958" b="0" i="0" u="none" strike="noStrike" kern="0" cap="none" spc="0" normalizeH="0" baseline="0" noProof="0" dirty="0">
              <a:ln>
                <a:noFill/>
              </a:ln>
              <a:solidFill>
                <a:prstClr val="black"/>
              </a:solidFill>
              <a:effectLst/>
              <a:uLnTx/>
              <a:uFillTx/>
              <a:cs typeface="B Nazanin" charset="0"/>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en-US" sz="1958" b="0" i="0" u="none" strike="noStrike" kern="0" cap="none" spc="0" normalizeH="0" baseline="0" noProof="0" dirty="0">
              <a:ln>
                <a:noFill/>
              </a:ln>
              <a:solidFill>
                <a:prstClr val="black"/>
              </a:solidFill>
              <a:effectLst/>
              <a:uLnTx/>
              <a:uFillTx/>
              <a:cs typeface="B Nazanin" charset="0"/>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en-US" sz="1958" b="0" i="0" u="none" strike="noStrike" kern="0" cap="none" spc="0" normalizeH="0" baseline="0" noProof="0" dirty="0">
              <a:ln>
                <a:noFill/>
              </a:ln>
              <a:solidFill>
                <a:prstClr val="black"/>
              </a:solidFill>
              <a:effectLst/>
              <a:uLnTx/>
              <a:uFillTx/>
              <a:cs typeface="B Nazanin" charset="0"/>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fa-IR" sz="1958" b="0" i="0" u="none" strike="noStrike" kern="0" cap="none" spc="0" normalizeH="0" baseline="0" noProof="0" dirty="0">
              <a:ln>
                <a:noFill/>
              </a:ln>
              <a:solidFill>
                <a:prstClr val="black"/>
              </a:solidFill>
              <a:effectLst/>
              <a:uLnTx/>
              <a:uFillTx/>
              <a:cs typeface="B Nazanin" charset="0"/>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fa-IR" sz="1958" b="0" i="0" u="none" strike="noStrike" kern="0" cap="none" spc="0" normalizeH="0" baseline="0" noProof="0" dirty="0">
              <a:ln>
                <a:noFill/>
              </a:ln>
              <a:solidFill>
                <a:prstClr val="black"/>
              </a:solidFill>
              <a:effectLst/>
              <a:uLnTx/>
              <a:uFillTx/>
              <a:cs typeface="B Nazanin" charset="0"/>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fa-IR" sz="1958" b="0" i="0" u="none" strike="noStrike" kern="0" cap="none" spc="0" normalizeH="0" baseline="0" noProof="0" dirty="0">
              <a:ln>
                <a:noFill/>
              </a:ln>
              <a:solidFill>
                <a:prstClr val="black"/>
              </a:solidFill>
              <a:effectLst/>
              <a:uLnTx/>
              <a:uFillTx/>
              <a:cs typeface="B Nazanin" charset="0"/>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fa-IR" sz="1958" b="0" i="0" u="none" strike="noStrike" kern="0" cap="none" spc="0" normalizeH="0" baseline="0" noProof="0" dirty="0">
              <a:ln>
                <a:noFill/>
              </a:ln>
              <a:solidFill>
                <a:prstClr val="black"/>
              </a:solidFill>
              <a:effectLst/>
              <a:uLnTx/>
              <a:uFillTx/>
              <a:cs typeface="B Nazanin" charset="0"/>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fa-IR" sz="1958" b="0" i="0" u="none" strike="noStrike" kern="0" cap="none" spc="0" normalizeH="0" baseline="0" noProof="0" dirty="0">
              <a:ln>
                <a:noFill/>
              </a:ln>
              <a:solidFill>
                <a:prstClr val="black"/>
              </a:solidFill>
              <a:effectLst/>
              <a:uLnTx/>
              <a:uFillTx/>
              <a:cs typeface="B Nazanin" charset="0"/>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fa-IR" sz="1958" b="0" i="0" u="none" strike="noStrike" kern="0" cap="none" spc="0" normalizeH="0" baseline="0" noProof="0" dirty="0">
              <a:ln>
                <a:noFill/>
              </a:ln>
              <a:solidFill>
                <a:prstClr val="black"/>
              </a:solidFill>
              <a:effectLst/>
              <a:uLnTx/>
              <a:uFillTx/>
              <a:cs typeface="B Nazanin" charset="0"/>
            </a:endParaRPr>
          </a:p>
          <a:p>
            <a:pPr marL="0" marR="0" lvl="0" indent="0" defTabSz="457200" eaLnBrk="1" fontAlgn="auto" latinLnBrk="0" hangingPunct="1">
              <a:lnSpc>
                <a:spcPct val="100000"/>
              </a:lnSpc>
              <a:spcBef>
                <a:spcPts val="0"/>
              </a:spcBef>
              <a:spcAft>
                <a:spcPts val="0"/>
              </a:spcAft>
              <a:buClrTx/>
              <a:buSzTx/>
              <a:buFontTx/>
              <a:buNone/>
              <a:tabLst/>
              <a:defRPr/>
            </a:pPr>
            <a:endParaRPr kumimoji="0" lang="fa-IR" sz="1958" b="0" i="0" u="none" strike="noStrike" kern="0" cap="none" spc="0" normalizeH="0" baseline="0" noProof="0" dirty="0">
              <a:ln>
                <a:noFill/>
              </a:ln>
              <a:solidFill>
                <a:prstClr val="black"/>
              </a:solidFill>
              <a:effectLst/>
              <a:uLnTx/>
              <a:uFillTx/>
              <a:cs typeface="B Nazanin" charset="0"/>
            </a:endParaRPr>
          </a:p>
          <a:p>
            <a:pPr marL="0" marR="0" lvl="0" indent="0" defTabSz="457200" eaLnBrk="1" fontAlgn="auto" latinLnBrk="0" hangingPunct="1">
              <a:lnSpc>
                <a:spcPct val="100000"/>
              </a:lnSpc>
              <a:spcBef>
                <a:spcPts val="0"/>
              </a:spcBef>
              <a:spcAft>
                <a:spcPts val="0"/>
              </a:spcAft>
              <a:buClrTx/>
              <a:buSzTx/>
              <a:buFontTx/>
              <a:buNone/>
              <a:tabLst/>
              <a:defRPr/>
            </a:pPr>
            <a:endParaRPr lang="fa-IR" sz="1958" kern="0" dirty="0">
              <a:solidFill>
                <a:prstClr val="black"/>
              </a:solidFill>
            </a:endParaRPr>
          </a:p>
        </p:txBody>
      </p:sp>
      <p:sp>
        <p:nvSpPr>
          <p:cNvPr id="16" name="TextBox 15">
            <a:extLst>
              <a:ext uri="{FF2B5EF4-FFF2-40B4-BE49-F238E27FC236}">
                <a16:creationId xmlns:a16="http://schemas.microsoft.com/office/drawing/2014/main" id="{7C13799B-A52F-492B-A7BE-1EE3AEE61696}"/>
              </a:ext>
            </a:extLst>
          </p:cNvPr>
          <p:cNvSpPr txBox="1"/>
          <p:nvPr/>
        </p:nvSpPr>
        <p:spPr>
          <a:xfrm>
            <a:off x="751153" y="19304304"/>
            <a:ext cx="8489507" cy="553998"/>
          </a:xfrm>
          <a:prstGeom prst="rect">
            <a:avLst/>
          </a:prstGeom>
          <a:noFill/>
        </p:spPr>
        <p:txBody>
          <a:bodyPr wrap="square" rtlCol="0">
            <a:spAutoFit/>
          </a:bodyPr>
          <a:lstStyle/>
          <a:p>
            <a:pPr algn="ctr" defTabSz="457200" rtl="1"/>
            <a:r>
              <a:rPr lang="fa-IR" sz="3000" b="1" dirty="0">
                <a:solidFill>
                  <a:srgbClr val="DE1C4E"/>
                </a:solidFill>
                <a:latin typeface="B Nazanin" charset="0"/>
                <a:ea typeface="B Nazanin" charset="0"/>
                <a:cs typeface="B Nazanin" charset="0"/>
              </a:rPr>
              <a:t>منابع </a:t>
            </a:r>
            <a:endParaRPr lang="en-US" sz="3000" b="1" dirty="0">
              <a:solidFill>
                <a:srgbClr val="DE1C4E"/>
              </a:solidFill>
              <a:latin typeface="B Nazanin" charset="0"/>
              <a:ea typeface="B Nazanin" charset="0"/>
              <a:cs typeface="B Nazanin" charset="0"/>
            </a:endParaRPr>
          </a:p>
        </p:txBody>
      </p:sp>
      <p:sp>
        <p:nvSpPr>
          <p:cNvPr id="17" name="TextBox 16">
            <a:extLst>
              <a:ext uri="{FF2B5EF4-FFF2-40B4-BE49-F238E27FC236}">
                <a16:creationId xmlns:a16="http://schemas.microsoft.com/office/drawing/2014/main" id="{F1CFCC82-12E5-4DC1-9440-A2CB0AF408B4}"/>
              </a:ext>
            </a:extLst>
          </p:cNvPr>
          <p:cNvSpPr txBox="1"/>
          <p:nvPr/>
        </p:nvSpPr>
        <p:spPr>
          <a:xfrm>
            <a:off x="711643" y="16586443"/>
            <a:ext cx="8489508" cy="2730258"/>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lvl="0" defTabSz="457200"/>
            <a:r>
              <a:rPr kumimoji="0" lang="fa-IR" sz="2800" b="0" i="0" u="none" strike="noStrike" kern="0" cap="none" spc="0" normalizeH="0" baseline="0" noProof="0" dirty="0">
                <a:ln>
                  <a:noFill/>
                </a:ln>
                <a:solidFill>
                  <a:prstClr val="black"/>
                </a:solidFill>
                <a:effectLst/>
                <a:uLnTx/>
                <a:uFillTx/>
                <a:cs typeface="B Nazanin" charset="0"/>
              </a:rPr>
              <a:t>محتوای نتیجه‌گیری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r>
              <a:rPr kumimoji="0" lang="fa-IR" sz="2800" b="0" i="0" u="none" strike="noStrike" kern="0" cap="none" spc="0" normalizeH="0" baseline="0" noProof="0" dirty="0">
                <a:ln>
                  <a:noFill/>
                </a:ln>
                <a:solidFill>
                  <a:prstClr val="black"/>
                </a:solidFill>
                <a:effectLst/>
                <a:uLnTx/>
                <a:uFillTx/>
                <a:cs typeface="B Nazanin" charset="0"/>
              </a:rPr>
              <a:t> محتوای </a:t>
            </a:r>
            <a:r>
              <a:rPr lang="fa-IR" sz="2800" kern="0" dirty="0">
                <a:solidFill>
                  <a:prstClr val="black"/>
                </a:solidFill>
              </a:rPr>
              <a:t>نتیجه‌گیری.</a:t>
            </a:r>
            <a:endParaRPr kumimoji="0" lang="fa-IR" sz="2800" b="0" i="0" u="none" strike="noStrike" kern="0" cap="none" spc="0" normalizeH="0" baseline="0" noProof="0" dirty="0">
              <a:ln>
                <a:noFill/>
              </a:ln>
              <a:solidFill>
                <a:prstClr val="black"/>
              </a:solidFill>
              <a:effectLst/>
              <a:uLnTx/>
              <a:uFillTx/>
              <a:cs typeface="B Nazanin" charset="0"/>
            </a:endParaRPr>
          </a:p>
        </p:txBody>
      </p:sp>
      <p:sp>
        <p:nvSpPr>
          <p:cNvPr id="18" name="TextBox 17">
            <a:extLst>
              <a:ext uri="{FF2B5EF4-FFF2-40B4-BE49-F238E27FC236}">
                <a16:creationId xmlns:a16="http://schemas.microsoft.com/office/drawing/2014/main" id="{FC23996F-3538-4658-A6F0-8B1F838E6122}"/>
              </a:ext>
            </a:extLst>
          </p:cNvPr>
          <p:cNvSpPr txBox="1"/>
          <p:nvPr/>
        </p:nvSpPr>
        <p:spPr>
          <a:xfrm>
            <a:off x="711642" y="19839251"/>
            <a:ext cx="8489507" cy="3687499"/>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marL="342900" marR="17780" lvl="0" indent="-342900" rtl="0">
              <a:spcAft>
                <a:spcPts val="600"/>
              </a:spcAft>
              <a:buFont typeface="+mj-lt"/>
              <a:buAutoNum type="arabicPeriod"/>
              <a:tabLst>
                <a:tab pos="114300" algn="l"/>
                <a:tab pos="228600" algn="l"/>
              </a:tabLst>
            </a:pPr>
            <a:r>
              <a:rPr lang="en-US" sz="2400" dirty="0" err="1">
                <a:latin typeface="Times New Roman" panose="02020603050405020304" pitchFamily="18" charset="0"/>
                <a:ea typeface="Times New Roman" panose="02020603050405020304" pitchFamily="18" charset="0"/>
              </a:rPr>
              <a:t>Areias</a:t>
            </a:r>
            <a:r>
              <a:rPr lang="en-US" sz="2400" dirty="0">
                <a:latin typeface="Times New Roman" panose="02020603050405020304" pitchFamily="18" charset="0"/>
                <a:ea typeface="Times New Roman" panose="02020603050405020304" pitchFamily="18" charset="0"/>
              </a:rPr>
              <a:t>, P.M.A. and </a:t>
            </a:r>
            <a:r>
              <a:rPr lang="en-US" sz="2400" dirty="0" err="1">
                <a:latin typeface="Times New Roman" panose="02020603050405020304" pitchFamily="18" charset="0"/>
                <a:ea typeface="Times New Roman" panose="02020603050405020304" pitchFamily="18" charset="0"/>
              </a:rPr>
              <a:t>Belytschko</a:t>
            </a:r>
            <a:r>
              <a:rPr lang="en-US" sz="2400" dirty="0">
                <a:latin typeface="Times New Roman" panose="02020603050405020304" pitchFamily="18" charset="0"/>
                <a:ea typeface="Times New Roman" panose="02020603050405020304" pitchFamily="18" charset="0"/>
              </a:rPr>
              <a:t>, T., (2005), “Analysis of Three-Dimensional Crack Initiation and Propagation Using the Extended Finite Element Method,” International Journal for Numerical Methods in Engineering, </a:t>
            </a:r>
            <a:r>
              <a:rPr lang="en-US" sz="2400" b="1" dirty="0">
                <a:latin typeface="Times New Roman" panose="02020603050405020304" pitchFamily="18" charset="0"/>
                <a:ea typeface="Times New Roman" panose="02020603050405020304" pitchFamily="18" charset="0"/>
              </a:rPr>
              <a:t>63</a:t>
            </a:r>
            <a:r>
              <a:rPr lang="en-US" sz="2400" dirty="0">
                <a:latin typeface="Times New Roman" panose="02020603050405020304" pitchFamily="18" charset="0"/>
                <a:ea typeface="Times New Roman" panose="02020603050405020304" pitchFamily="18" charset="0"/>
              </a:rPr>
              <a:t> (55), pp 760–788.</a:t>
            </a:r>
          </a:p>
          <a:p>
            <a:pPr marL="121920" marR="17780" indent="-121920">
              <a:spcAft>
                <a:spcPts val="600"/>
              </a:spcAft>
            </a:pPr>
            <a:r>
              <a:rPr lang="fa-IR" sz="2400" dirty="0">
                <a:latin typeface="Times New Roman" panose="02020603050405020304" pitchFamily="18" charset="0"/>
                <a:ea typeface="Times New Roman" panose="02020603050405020304" pitchFamily="18" charset="0"/>
                <a:cs typeface="B Nazanin" panose="00000400000000000000" pitchFamily="2" charset="-78"/>
              </a:rPr>
              <a:t>2. </a:t>
            </a:r>
            <a:r>
              <a:rPr lang="ar-SA" sz="2400" dirty="0">
                <a:latin typeface="Times New Roman" panose="02020603050405020304" pitchFamily="18" charset="0"/>
                <a:ea typeface="Times New Roman" panose="02020603050405020304" pitchFamily="18" charset="0"/>
                <a:cs typeface="B Nazanin" panose="00000400000000000000" pitchFamily="2" charset="-78"/>
              </a:rPr>
              <a:t>علی حوری، م. ح. و شریفی، م. ب.، (1379)، "پیش بینی تقاضای آب با شبکه های عصبی مصنوعی،" مجموعه مقالات پنجمین کنفرانس بین المللی مهندسی عمران، جلد چهارم، دانشگاه فردوسی، مشهد، ایران، 21-19 اردیبهشت، 203- 195.</a:t>
            </a:r>
            <a:endParaRPr lang="fa-IR" sz="2400" dirty="0">
              <a:latin typeface="Times New Roman" panose="02020603050405020304" pitchFamily="18" charset="0"/>
              <a:ea typeface="Times New Roman" panose="02020603050405020304" pitchFamily="18" charset="0"/>
              <a:cs typeface="B Nazanin" panose="00000400000000000000" pitchFamily="2" charset="-78"/>
            </a:endParaRPr>
          </a:p>
          <a:p>
            <a:pPr marL="121920" marR="17780" indent="-121920">
              <a:spcAft>
                <a:spcPts val="600"/>
              </a:spcAft>
            </a:pPr>
            <a:r>
              <a:rPr lang="fa-IR" sz="2400" dirty="0">
                <a:latin typeface="Times New Roman" panose="02020603050405020304" pitchFamily="18" charset="0"/>
                <a:ea typeface="Times New Roman" panose="02020603050405020304" pitchFamily="18" charset="0"/>
                <a:cs typeface="B Nazanin" panose="00000400000000000000" pitchFamily="2" charset="-78"/>
              </a:rPr>
              <a:t>3.  فیوض، ع.، (1369)، " مطالعه خصوصیات دینامیکی کندوهای بتنی با روش ارتعاشات محیطی،" پایان نامه کارشناسی ارشد، دانشگاه شیراز، شیراز.</a:t>
            </a:r>
            <a:endParaRPr lang="en-US" sz="2400" dirty="0">
              <a:latin typeface="Times New Roman" panose="02020603050405020304" pitchFamily="18" charset="0"/>
              <a:ea typeface="Times New Roman" panose="02020603050405020304" pitchFamily="18" charset="0"/>
              <a:cs typeface="B Nazanin" panose="00000400000000000000" pitchFamily="2" charset="-78"/>
            </a:endParaRPr>
          </a:p>
          <a:p>
            <a:pPr marL="121920" marR="17780" indent="-121920">
              <a:spcAft>
                <a:spcPts val="600"/>
              </a:spcAft>
            </a:pPr>
            <a:endParaRPr lang="en-US" sz="2400" dirty="0">
              <a:latin typeface="Times New Roman" panose="02020603050405020304" pitchFamily="18" charset="0"/>
              <a:ea typeface="Times New Roman" panose="02020603050405020304" pitchFamily="18" charset="0"/>
              <a:cs typeface="B Nazanin" panose="00000400000000000000" pitchFamily="2" charset="-78"/>
            </a:endParaRPr>
          </a:p>
        </p:txBody>
      </p:sp>
      <p:pic>
        <p:nvPicPr>
          <p:cNvPr id="19" name="Picture 12">
            <a:extLst>
              <a:ext uri="{FF2B5EF4-FFF2-40B4-BE49-F238E27FC236}">
                <a16:creationId xmlns:a16="http://schemas.microsoft.com/office/drawing/2014/main" id="{911BAC11-40B9-4729-92C0-9CC89CBE8B7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388377" y="6916992"/>
            <a:ext cx="6800568" cy="43319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TextBox 19">
            <a:extLst>
              <a:ext uri="{FF2B5EF4-FFF2-40B4-BE49-F238E27FC236}">
                <a16:creationId xmlns:a16="http://schemas.microsoft.com/office/drawing/2014/main" id="{6F2E45A6-2836-4221-8573-ED47E35B4909}"/>
              </a:ext>
            </a:extLst>
          </p:cNvPr>
          <p:cNvSpPr txBox="1"/>
          <p:nvPr/>
        </p:nvSpPr>
        <p:spPr>
          <a:xfrm>
            <a:off x="9687104" y="19285253"/>
            <a:ext cx="8679666" cy="553998"/>
          </a:xfrm>
          <a:prstGeom prst="rect">
            <a:avLst/>
          </a:prstGeom>
          <a:noFill/>
        </p:spPr>
        <p:txBody>
          <a:bodyPr wrap="square" rtlCol="0">
            <a:spAutoFit/>
          </a:bodyPr>
          <a:lstStyle/>
          <a:p>
            <a:pPr algn="ctr" defTabSz="457200" rtl="1"/>
            <a:r>
              <a:rPr lang="fa-IR" sz="3000" b="1" dirty="0">
                <a:solidFill>
                  <a:srgbClr val="DE1C4E"/>
                </a:solidFill>
                <a:latin typeface="B Nazanin" charset="0"/>
                <a:ea typeface="B Nazanin" charset="0"/>
                <a:cs typeface="B Nazanin" charset="0"/>
              </a:rPr>
              <a:t>نتایج</a:t>
            </a:r>
            <a:endParaRPr lang="en-US" sz="3000" b="1" dirty="0">
              <a:solidFill>
                <a:srgbClr val="DE1C4E"/>
              </a:solidFill>
              <a:latin typeface="B Nazanin" charset="0"/>
              <a:ea typeface="B Nazanin" charset="0"/>
              <a:cs typeface="B Nazanin" charset="0"/>
            </a:endParaRPr>
          </a:p>
        </p:txBody>
      </p:sp>
      <p:sp>
        <p:nvSpPr>
          <p:cNvPr id="21" name="Rectangle 20">
            <a:extLst>
              <a:ext uri="{FF2B5EF4-FFF2-40B4-BE49-F238E27FC236}">
                <a16:creationId xmlns:a16="http://schemas.microsoft.com/office/drawing/2014/main" id="{BB5D6300-A5DB-4B31-8BC6-468B53475FC1}"/>
              </a:ext>
            </a:extLst>
          </p:cNvPr>
          <p:cNvSpPr/>
          <p:nvPr/>
        </p:nvSpPr>
        <p:spPr>
          <a:xfrm>
            <a:off x="3547966" y="11497359"/>
            <a:ext cx="2282997" cy="477054"/>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a-IR" sz="2500" b="0" i="0" u="none" strike="noStrike" kern="0" cap="none" spc="0" normalizeH="0" baseline="0" noProof="0" dirty="0">
                <a:ln>
                  <a:noFill/>
                </a:ln>
                <a:solidFill>
                  <a:srgbClr val="000000"/>
                </a:solidFill>
                <a:effectLst/>
                <a:uLnTx/>
                <a:uFillTx/>
                <a:latin typeface="Arial"/>
                <a:ea typeface="+mj-ea"/>
                <a:cs typeface="B Nazanin" panose="00000400000000000000" pitchFamily="2" charset="-78"/>
              </a:rPr>
              <a:t>شکل 1- عنوان شکل.</a:t>
            </a:r>
            <a:endParaRPr kumimoji="0" lang="fa-IR" sz="2500" b="0" i="0" u="none" strike="noStrike" kern="0" cap="none" spc="0" normalizeH="0" baseline="0" noProof="0" dirty="0">
              <a:ln>
                <a:noFill/>
              </a:ln>
              <a:solidFill>
                <a:sysClr val="windowText" lastClr="000000"/>
              </a:solidFill>
              <a:effectLst/>
              <a:uLnTx/>
              <a:uFillTx/>
              <a:cs typeface="B Nazanin" panose="00000400000000000000" pitchFamily="2" charset="-78"/>
            </a:endParaRPr>
          </a:p>
        </p:txBody>
      </p:sp>
      <p:sp>
        <p:nvSpPr>
          <p:cNvPr id="22" name="TextBox 21">
            <a:extLst>
              <a:ext uri="{FF2B5EF4-FFF2-40B4-BE49-F238E27FC236}">
                <a16:creationId xmlns:a16="http://schemas.microsoft.com/office/drawing/2014/main" id="{1B291893-B961-42BE-B9FB-76A1B34248DC}"/>
              </a:ext>
            </a:extLst>
          </p:cNvPr>
          <p:cNvSpPr txBox="1"/>
          <p:nvPr/>
        </p:nvSpPr>
        <p:spPr>
          <a:xfrm>
            <a:off x="711643" y="11978305"/>
            <a:ext cx="8489508" cy="3900987"/>
          </a:xfrm>
          <a:prstGeom prst="rect">
            <a:avLst/>
          </a:prstGeom>
          <a:noFill/>
          <a:ln>
            <a:noFill/>
          </a:ln>
        </p:spPr>
        <p:txBody>
          <a:bodyPr wrap="square" lIns="89542" tIns="44771" rIns="89542" bIns="44771" rtlCol="0">
            <a:noAutofit/>
          </a:bodyPr>
          <a:lstStyle>
            <a:defPPr>
              <a:defRPr lang="en-US"/>
            </a:defPPr>
            <a:lvl1pPr algn="just" rtl="1">
              <a:defRPr sz="4000">
                <a:cs typeface="B Nazanin" charset="0"/>
              </a:defRPr>
            </a:lvl1pPr>
            <a:lvl2pPr marL="1753911" defTabSz="3507821">
              <a:defRPr sz="6905"/>
            </a:lvl2pPr>
            <a:lvl3pPr marL="3507821" defTabSz="3507821">
              <a:defRPr sz="6905"/>
            </a:lvl3pPr>
            <a:lvl4pPr marL="5261732" defTabSz="3507821">
              <a:defRPr sz="6905"/>
            </a:lvl4pPr>
            <a:lvl5pPr marL="7015643" defTabSz="3507821">
              <a:defRPr sz="6905"/>
            </a:lvl5pPr>
            <a:lvl6pPr marL="8769553" defTabSz="3507821">
              <a:defRPr sz="6905"/>
            </a:lvl6pPr>
            <a:lvl7pPr marL="10523464" defTabSz="3507821">
              <a:defRPr sz="6905"/>
            </a:lvl7pPr>
            <a:lvl8pPr marL="12277374" defTabSz="3507821">
              <a:defRPr sz="6905"/>
            </a:lvl8pPr>
            <a:lvl9pPr marL="14031285" defTabSz="3507821">
              <a:defRPr sz="6905"/>
            </a:lvl9pPr>
          </a:lstStyle>
          <a:p>
            <a:pPr lvl="0" defTabSz="457200">
              <a:defRPr/>
            </a:pPr>
            <a:r>
              <a:rPr lang="fa-IR" sz="2800" kern="0" dirty="0">
                <a:solidFill>
                  <a:prstClr val="black"/>
                </a:solidFill>
                <a:cs typeface="B Nazanin" panose="00000400000000000000" pitchFamily="2" charset="-78"/>
              </a:rPr>
              <a:t>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 محتوای نتایج.</a:t>
            </a:r>
          </a:p>
          <a:p>
            <a:pPr lvl="0" defTabSz="457200">
              <a:defRPr/>
            </a:pPr>
            <a:endParaRPr kumimoji="0" lang="fa-IR" sz="1958" b="0" i="0" u="none" strike="noStrike" kern="0" cap="none" spc="0" normalizeH="0" baseline="0" noProof="0" dirty="0">
              <a:ln>
                <a:noFill/>
              </a:ln>
              <a:solidFill>
                <a:prstClr val="black"/>
              </a:solidFill>
              <a:effectLst/>
              <a:uLnTx/>
              <a:uFillTx/>
              <a:cs typeface="B Nazanin" charset="0"/>
            </a:endParaRPr>
          </a:p>
          <a:p>
            <a:pPr marL="0" marR="0" lvl="0" indent="0" defTabSz="457200" eaLnBrk="1" fontAlgn="auto" latinLnBrk="0" hangingPunct="1">
              <a:lnSpc>
                <a:spcPct val="100000"/>
              </a:lnSpc>
              <a:spcBef>
                <a:spcPts val="0"/>
              </a:spcBef>
              <a:spcAft>
                <a:spcPts val="0"/>
              </a:spcAft>
              <a:buClrTx/>
              <a:buSzTx/>
              <a:buFontTx/>
              <a:buNone/>
              <a:tabLst/>
              <a:defRPr/>
            </a:pPr>
            <a:endParaRPr lang="fa-IR" sz="1958" kern="0" dirty="0">
              <a:solidFill>
                <a:prstClr val="black"/>
              </a:solidFill>
            </a:endParaRPr>
          </a:p>
        </p:txBody>
      </p:sp>
      <p:sp>
        <p:nvSpPr>
          <p:cNvPr id="23" name="TextBox 22">
            <a:extLst>
              <a:ext uri="{FF2B5EF4-FFF2-40B4-BE49-F238E27FC236}">
                <a16:creationId xmlns:a16="http://schemas.microsoft.com/office/drawing/2014/main" id="{C64D6165-7E06-4B63-A7F2-822083EC4366}"/>
              </a:ext>
            </a:extLst>
          </p:cNvPr>
          <p:cNvSpPr txBox="1"/>
          <p:nvPr/>
        </p:nvSpPr>
        <p:spPr>
          <a:xfrm>
            <a:off x="986428" y="23728911"/>
            <a:ext cx="3429000" cy="584775"/>
          </a:xfrm>
          <a:prstGeom prst="rect">
            <a:avLst/>
          </a:prstGeom>
          <a:noFill/>
          <a:ln w="19050">
            <a:solidFill>
              <a:schemeClr val="tx1"/>
            </a:solidFill>
          </a:ln>
        </p:spPr>
        <p:txBody>
          <a:bodyPr wrap="square" rtlCol="0">
            <a:spAutoFit/>
          </a:bodyPr>
          <a:lstStyle/>
          <a:p>
            <a:pPr algn="r"/>
            <a:r>
              <a:rPr lang="fa-IR" sz="3200" dirty="0">
                <a:latin typeface="Arial Black" panose="020B0A04020102020204" pitchFamily="34" charset="0"/>
                <a:cs typeface="B Nazanin" panose="00000400000000000000" pitchFamily="2" charset="-78"/>
              </a:rPr>
              <a:t>کد پذیرش مقاله:</a:t>
            </a:r>
            <a:endParaRPr lang="en-US" sz="3200" dirty="0">
              <a:latin typeface="Arial Black" panose="020B0A04020102020204" pitchFamily="34" charset="0"/>
              <a:cs typeface="B Nazanin" panose="00000400000000000000" pitchFamily="2" charset="-78"/>
            </a:endParaRPr>
          </a:p>
        </p:txBody>
      </p:sp>
      <p:sp>
        <p:nvSpPr>
          <p:cNvPr id="25" name="TextBox 24">
            <a:extLst>
              <a:ext uri="{FF2B5EF4-FFF2-40B4-BE49-F238E27FC236}">
                <a16:creationId xmlns:a16="http://schemas.microsoft.com/office/drawing/2014/main" id="{C0A27340-FCCA-4B13-B0BB-C4E342988E0F}"/>
              </a:ext>
            </a:extLst>
          </p:cNvPr>
          <p:cNvSpPr txBox="1"/>
          <p:nvPr/>
        </p:nvSpPr>
        <p:spPr>
          <a:xfrm>
            <a:off x="3745646" y="786254"/>
            <a:ext cx="12225874" cy="1541319"/>
          </a:xfrm>
          <a:prstGeom prst="rect">
            <a:avLst/>
          </a:prstGeom>
          <a:noFill/>
        </p:spPr>
        <p:txBody>
          <a:bodyPr wrap="square">
            <a:spAutoFit/>
          </a:bodyPr>
          <a:lstStyle/>
          <a:p>
            <a:pPr marL="0" marR="0" algn="ctr">
              <a:lnSpc>
                <a:spcPct val="107000"/>
              </a:lnSpc>
              <a:spcBef>
                <a:spcPts val="0"/>
              </a:spcBef>
              <a:spcAft>
                <a:spcPts val="800"/>
              </a:spcAft>
            </a:pPr>
            <a:r>
              <a:rPr lang="fa-IR" sz="4400" b="1" dirty="0">
                <a:effectLst/>
                <a:latin typeface="Calibri" panose="020F0502020204030204" pitchFamily="34" charset="0"/>
                <a:ea typeface="Calibri" panose="020F0502020204030204" pitchFamily="34" charset="0"/>
                <a:cs typeface="B Nazanin" panose="00000400000000000000" pitchFamily="2" charset="-78"/>
              </a:rPr>
              <a:t>دومین کنگره جامع پیشگیری از عفونت­های بیمارستانی و ارتقا کیفیت خدمات بهداشتی، تجهیزات پزشکی و استریلیزاسیون</a:t>
            </a:r>
            <a:endParaRPr lang="en-US"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27" name="Picture 26">
            <a:extLst>
              <a:ext uri="{FF2B5EF4-FFF2-40B4-BE49-F238E27FC236}">
                <a16:creationId xmlns:a16="http://schemas.microsoft.com/office/drawing/2014/main" id="{A8DA11FD-1173-4C28-A566-249B8010FB45}"/>
              </a:ext>
            </a:extLst>
          </p:cNvPr>
          <p:cNvPicPr/>
          <p:nvPr/>
        </p:nvPicPr>
        <p:blipFill>
          <a:blip r:embed="rId3">
            <a:clrChange>
              <a:clrFrom>
                <a:srgbClr val="FCFCFC"/>
              </a:clrFrom>
              <a:clrTo>
                <a:srgbClr val="FCFCFC">
                  <a:alpha val="0"/>
                </a:srgbClr>
              </a:clrTo>
            </a:clrChange>
            <a:extLst>
              <a:ext uri="{28A0092B-C50C-407E-A947-70E740481C1C}">
                <a14:useLocalDpi xmlns:a14="http://schemas.microsoft.com/office/drawing/2010/main" val="0"/>
              </a:ext>
            </a:extLst>
          </a:blip>
          <a:srcRect/>
          <a:stretch>
            <a:fillRect/>
          </a:stretch>
        </p:blipFill>
        <p:spPr bwMode="auto">
          <a:xfrm>
            <a:off x="986428" y="570123"/>
            <a:ext cx="2253331" cy="1909331"/>
          </a:xfrm>
          <a:prstGeom prst="rect">
            <a:avLst/>
          </a:prstGeom>
          <a:noFill/>
          <a:ln>
            <a:noFill/>
          </a:ln>
        </p:spPr>
      </p:pic>
      <p:pic>
        <p:nvPicPr>
          <p:cNvPr id="3" name="Picture 2">
            <a:extLst>
              <a:ext uri="{FF2B5EF4-FFF2-40B4-BE49-F238E27FC236}">
                <a16:creationId xmlns:a16="http://schemas.microsoft.com/office/drawing/2014/main" id="{92EC7E3F-83AC-4FA4-A6F7-A74E5E574D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5315022" y="215101"/>
            <a:ext cx="3051748" cy="2628293"/>
          </a:xfrm>
          <a:prstGeom prst="rect">
            <a:avLst/>
          </a:prstGeom>
        </p:spPr>
      </p:pic>
    </p:spTree>
    <p:extLst>
      <p:ext uri="{BB962C8B-B14F-4D97-AF65-F5344CB8AC3E}">
        <p14:creationId xmlns:p14="http://schemas.microsoft.com/office/powerpoint/2010/main" val="34460736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408</TotalTime>
  <Words>600</Words>
  <Application>Microsoft Office PowerPoint</Application>
  <PresentationFormat>Custom</PresentationFormat>
  <Paragraphs>30</Paragraphs>
  <Slides>1</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vt:i4>
      </vt:variant>
    </vt:vector>
  </HeadingPairs>
  <TitlesOfParts>
    <vt:vector size="10" baseType="lpstr">
      <vt:lpstr>Arial</vt:lpstr>
      <vt:lpstr>Arial Black</vt:lpstr>
      <vt:lpstr>B Nazanin</vt:lpstr>
      <vt:lpstr>B Titr</vt:lpstr>
      <vt:lpstr>B Zar</vt:lpstr>
      <vt:lpstr>Calibri</vt:lpstr>
      <vt:lpstr>Calibri Light</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989055167382</dc:creator>
  <cp:lastModifiedBy>f.jafari@AD.ALTONTAMIN.MEHRAMIN</cp:lastModifiedBy>
  <cp:revision>26</cp:revision>
  <dcterms:created xsi:type="dcterms:W3CDTF">2023-10-02T18:32:09Z</dcterms:created>
  <dcterms:modified xsi:type="dcterms:W3CDTF">2025-11-09T09:14:32Z</dcterms:modified>
</cp:coreProperties>
</file>